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2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57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8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A7505DB-C54A-4A18-8BD3-1FBE218060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97590D-3630-485F-830F-AA6336E717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525BB-1A85-4489-A827-1E4DE38102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A9BC4B-417D-488B-9EA6-F7A4A8F8B8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060BD7-EF7D-4547-8B66-4983C22787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A2843E-2AEC-4158-B8CA-A75D85FFC0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CE102C-217F-45F3-B955-8720D13A9B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B70787-2DD2-41C6-BE81-0FC31FD0D0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909419-1399-4363-B2CB-38BF893B79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1427E3-9F3A-4B16-BEE1-E30EF05236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90EFED-1CBE-46BD-AD60-31204ACD3F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1202C7-19DD-472D-B979-FA359336AC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8946D0-88A4-4945-B131-1AD059EE66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D6E59A-EFAC-4635-AC4F-FB90B8EE94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DC96F1-FB5F-4515-A897-DDE491ED49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775164-8208-4CDD-AA02-475FD8436A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055355-E032-4F33-9704-C37A51E674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34EB38-68D1-40CF-821D-029B12952B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AE7E55-1A40-40DB-A2AC-8C7055D280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D9058B-79A6-4D55-B220-125DA9F993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39F975-837A-40BA-AE54-4185747B5A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AE491A-3345-45BA-BBC1-80F8BCD818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74E204-0C97-40CD-B7C1-05D20C6E6A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325E80-C5FF-4A3F-A2C5-7700DAFD96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09025C-19BA-4FCB-939B-8C7FC10683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1C8F84-A4F2-4C4A-8450-5FAC041D7A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0C18F8-A743-4AA7-AE3B-4F86D9AE30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97139F-BDC0-46B1-BFAD-54A5B4A1DE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8C454F-316A-4D65-A264-010B04059D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7D3C6F-3E02-4CA8-998D-49484060EC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80CB22-732E-4B97-9408-24E1AFCD46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916F2A-D362-46DE-8FE0-7C390CC21E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D396BC-0314-4D4F-831F-BEC376F8A0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785523-E03B-49C7-A1F1-FA15ED6B47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F3BF8B-9487-4864-A7BF-7B0FDEE36C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991E30-DB56-4A67-982D-00936A8586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4EBC48-5DEF-42B2-88D2-3CB3B0B1DF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ED088B-A098-4BD1-BAB5-052DA07542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8B8541-43BC-4EEA-9F30-00513F3F2D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E10455-2640-4AF7-B7B2-65AEDF1BE5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7A6E81-1A64-438A-B522-563319E0AF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E29F70-3286-4833-898C-8A4D25D663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71FB74-175A-4FA3-BA70-A1CED2DC3D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43171B-667B-4EC1-AB53-6C1C8601C1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C6DB6C-F808-447A-AAC5-6F544A7090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5C4709-38D7-4B69-8020-679274F5A9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0FF1CC-0D77-49B9-9E89-7DF26506DB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4D54A5-F3EB-4715-ADC7-3FE3D5A8D8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73CA24-43E9-4D92-B409-A7563F5925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DA1F03-185A-4B85-87FB-81E9486BCB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ADDFBB-5835-425D-B85F-60322D581D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F7394B-7C97-49CF-BE56-43F864D592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4AF7B4-C513-4C08-B338-7B2A0B7E81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9B39BD-1658-489D-9925-25FBF9641E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F96B46-59A1-4587-9B8B-579BA7C193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58929C-BEBB-4360-924D-D2871AC52D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4F2737-9096-4FEB-A564-B4FB76F043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E0DEF1-FE69-4176-8E69-549B94E922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1EE105-A9F4-4531-AE4D-EC9EC43C56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D63F4B-7483-4383-86F4-E08AD068D7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F41BF2-5537-49ED-B791-F2061E828B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412E2-E3FC-4DF3-BA17-B0E17FBCB8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B84A7E-90CC-4C7C-BA3A-C2B80CEE83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786051-0383-43DA-9C63-D95FBF5A7F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A9C1B3-7065-430F-A9F8-4CC2C979CF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B4CD44-2290-4B45-B32F-ED671229D3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44FA5D-C590-4864-86FC-7E60B38A4F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3DA99D-C750-4F2E-81C4-0BA22E6BC5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1CC14A-9AFD-47C7-ACA5-950211336B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7C3C1A-28D9-4332-9F84-0EBA9F8AE4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621225-0BC8-4BAA-AC62-34D0543EF6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F2B8BC-CCF5-4141-BF8A-DAFCD038FB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ACD955-9DEF-4016-8F9A-DCC0B070E5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52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00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150A4E-2AC3-45D0-BC64-96EE9506AE5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00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560" cy="466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8120" cy="46645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76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200" cy="2862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200" cy="18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Текст. поле 7"/>
          <p:cNvSpPr/>
          <p:nvPr/>
        </p:nvSpPr>
        <p:spPr>
          <a:xfrm>
            <a:off x="569160" y="1888920"/>
            <a:ext cx="48193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25" name="Прямоугольник со скругленными углами 3"/>
          <p:cNvSpPr/>
          <p:nvPr/>
        </p:nvSpPr>
        <p:spPr>
          <a:xfrm rot="18679800">
            <a:off x="6780960" y="457920"/>
            <a:ext cx="6248880" cy="46645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Прямоугольник со скругленными углами 5"/>
          <p:cNvSpPr/>
          <p:nvPr/>
        </p:nvSpPr>
        <p:spPr>
          <a:xfrm rot="2625600">
            <a:off x="6024960" y="4331880"/>
            <a:ext cx="466560" cy="466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Прямоугольник 5"/>
          <p:cNvSpPr/>
          <p:nvPr/>
        </p:nvSpPr>
        <p:spPr>
          <a:xfrm>
            <a:off x="1640880" y="4592880"/>
            <a:ext cx="299376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Изображение 40"/>
          <p:cNvSpPr/>
          <p:nvPr/>
        </p:nvSpPr>
        <p:spPr>
          <a:xfrm>
            <a:off x="867240" y="3590280"/>
            <a:ext cx="251640" cy="2520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120" cy="112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2024-08-28T11:36:52Z</dcterms:modified>
  <cp:revision>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