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6D5FF50-E757-4835-B18C-7CD8425884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8BBA14-3C5F-4B92-9C2C-AE2E5613BF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8F7C4-3669-4CBA-9DEF-FDB02F9D98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67A1B8-8A88-4AE2-91A0-39396630AC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2977E3-EFC3-4936-ABC4-397A6BBB4B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BF721-5189-46D3-9AD6-8E50237BBC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BBDBB5-6F13-4836-B53C-B9CC7E4BE2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FF1528-350A-4C6A-8E14-97C857C3BB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B4F958-958F-492A-A053-E9F56BB727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185249-C478-4F16-98E9-7ECFF186EA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F3B34-CC22-47CD-8D88-6FC42CA6D1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C2BC49-39DB-43BB-8416-9C222396FB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34C957-2D7E-47FF-9E5D-FFECD9718D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E2742A-9259-4AB6-A07E-A7083E63C7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96FC1-68AE-4150-AB18-D50501F23A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65BE1-66C2-407D-97E9-B0CC888D69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C0CC8D-445F-49CA-A9C8-5910622808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D12B8-350C-45A6-9585-BDB8B851A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C8E3A4-1B63-4B72-86DA-CADC725828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CCFA8F-E677-4214-9FF2-5C975F8855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32C56-A78E-410F-929A-6A2966AE3B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0FB33-6F1F-41FC-AFAC-BCF7133311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AED4D0-9FA6-408B-97BF-574E390DAB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F341B7-D1B6-4345-80AC-8ECCF05D61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DC3B4C-AD6E-4665-8764-06F63A0C91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5C42DC-B476-4C28-8789-27964FF07D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707C0-258E-48A7-AE54-20161E4FE8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D934CC-07F9-46F0-806A-735660D178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BE2F6-56E2-450D-AA97-AF159460F2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AFCE9-FDA1-489B-8509-6D26BE5E0C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5A2C40-8A1A-4ABC-AB6A-07EA0F48D1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64AD55-3B6E-4CAE-B6CE-C2CA22D18D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395F2-4131-454C-9392-24C8BC99D8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5A9349-B7E1-4D37-8D0C-8189009AB5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AE208-6490-4CBF-B8D8-FF7F20199A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54FD4-9973-4555-9FAF-90C174FFBE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AFA59F-E7E6-474F-835F-8CDA0F7673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7EBC31-D38B-4C9D-82C3-7BFC9963A8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02F94-B37E-4D2E-9D52-5AB6A91B4F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864BC1-9B29-416C-8514-5FCA5B27DD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F29FA-BAD0-4FD3-B4D9-9E9D4F213F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0F8342-589A-4A9F-8B27-A590970F3A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3CB6D9-712F-44A2-B635-EDADAF29FE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5483E2-EC37-42F1-BA84-425881DFB1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3B5E6-0663-4041-B9F4-D1A40BE26A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49F422-6885-43F6-82C0-702418E906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80EBD-8113-4B35-BCC7-E579A20BB3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07D8E-E333-4199-96C6-7C5962BC1B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6A3A9-D69C-4A94-8868-5D3C0ED756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D94D2D-794D-4CF0-8AFB-FF958E5ADB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16BEF-77F8-447A-9AB6-E4DE2BC27D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8ECD14-6D01-4768-9A50-57719E649A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05D22-34D4-4B9A-9DA1-37D89CF517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89810A-9A6C-4BC0-9AFA-D5F5D34187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C509EB-92C4-4A3C-87C2-7AEB320EE7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DB7C72-5FD5-4A45-A106-091FAAB30E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78B8A8-8088-40A4-AF1C-121C4EBA17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D4A8D5-CEB1-4AD5-92B5-CA4FCA6B31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38BE9-3D0C-4993-A1DC-2AFF5A225B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D3EE33-C096-42A8-AA44-CAF9B3CF43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012E50-8292-4318-BB90-B42B295E5D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A7D15C-6BF8-41F5-848A-D36F01D8FF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3D8123-D016-4EB6-9764-521B4178C8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52576F-D182-4304-88E4-EE48BD8263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143EE5-DE19-42B9-84C4-F8E9574EB6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D2662-C1F6-4E45-B18D-3AA503FB66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CB9CB-6307-4D61-937C-102CA2976B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BA152-9E99-4023-8E82-F2BBBDA6F3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8926D5-92CA-4C9C-84E3-558A257A3F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BD155-FEA3-4BAA-B082-46CDF8F714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2684B9-B214-42E0-A480-EFB23A0DA3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62452-4C8E-4BC5-8AD0-46E1CDC78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DB86E5-6465-45C1-A956-E74AE49909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8F224A-326A-4827-91DE-DB1E9AD419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F102D-0AF8-4C64-B0CD-B2A8B463DAC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76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84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Текст. поле 7"/>
          <p:cNvSpPr/>
          <p:nvPr/>
        </p:nvSpPr>
        <p:spPr>
          <a:xfrm>
            <a:off x="569160" y="1888920"/>
            <a:ext cx="4818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33" name="Прямоугольник со скругленными углами 3"/>
          <p:cNvSpPr/>
          <p:nvPr/>
        </p:nvSpPr>
        <p:spPr>
          <a:xfrm rot="18679800">
            <a:off x="6780960" y="457920"/>
            <a:ext cx="624852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Прямоугольник 5"/>
          <p:cNvSpPr/>
          <p:nvPr/>
        </p:nvSpPr>
        <p:spPr>
          <a:xfrm>
            <a:off x="1640880" y="459288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6" name="Изображение 40"/>
          <p:cNvSpPr/>
          <p:nvPr/>
        </p:nvSpPr>
        <p:spPr>
          <a:xfrm>
            <a:off x="867240" y="3590280"/>
            <a:ext cx="251280" cy="251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760" cy="11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2024-08-28T11:37:40Z</dcterms:modified>
  <cp:revision>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