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52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8.xml.rels" ContentType="application/vnd.openxmlformats-package.relationships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47.xml" ContentType="application/vnd.openxmlformats-officedocument.presentationml.slide+xml"/>
  <Override PartName="/ppt/slides/slide42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62.xml" ContentType="application/vnd.openxmlformats-officedocument.presentationml.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58.xml" ContentType="application/vnd.openxmlformats-officedocument.presentationml.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s/slide6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59.xml" ContentType="application/vnd.openxmlformats-officedocument.presentationml.slide+xml"/>
  <Override PartName="/ppt/slides/slide22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53.xml.rels" ContentType="application/vnd.openxmlformats-package.relationships+xml"/>
  <Override PartName="/ppt/slides/_rels/slide58.xml.rels" ContentType="application/vnd.openxmlformats-package.relationships+xml"/>
  <Override PartName="/ppt/slides/_rels/slide13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2.xml.rels" ContentType="application/vnd.openxmlformats-package.relationships+xml"/>
  <Override PartName="/ppt/slides/_rels/slide48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54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49.xml.rels" ContentType="application/vnd.openxmlformats-package.relationships+xml"/>
  <Override PartName="/ppt/slides/_rels/slide50.xml.rels" ContentType="application/vnd.openxmlformats-package.relationships+xml"/>
  <Override PartName="/ppt/slides/_rels/slide60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52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30.xml.rels" ContentType="application/vnd.openxmlformats-package.relationships+xml"/>
  <Override PartName="/ppt/slides/_rels/slide38.xml.rels" ContentType="application/vnd.openxmlformats-package.relationships+xml"/>
  <Override PartName="/ppt/slides/_rels/slide45.xml.rels" ContentType="application/vnd.openxmlformats-package.relationships+xml"/>
  <Override PartName="/ppt/slides/_rels/slide28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FB56AC9-FAC6-4827-B077-83C95B8BA4B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954761-E039-463A-811A-41D74D17E23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BD0032-D365-46A4-9668-33A2B8B91FE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98289D-7DF5-47A8-AC08-183A8E1DFB4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55B9B3-5B89-467B-9F46-8B7B0A789B0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BD2D21-58A2-47FB-B3D4-F29070F7B39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28CDDF-3473-4FCE-BDBD-E552CE63383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B75CAE-6184-4517-B800-53178368655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D12F7B-37B6-42EF-8CC6-7E67F0C6029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4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CC1B2B-82CE-4CB9-8525-55607A03C2F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7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FF7E51-5FE9-4200-A4AA-511E70A4241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D89A70-4FDD-4CA1-984C-3C20E7BC14C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98E7B4-A445-4708-BC58-EF2664D19E1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7B5D78-4162-4352-B42C-56CB20BB19E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7604B6-D283-4BD1-9631-430A8EBD8D0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9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A540D6-1328-4C03-A7E7-4C6E2A092EE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017296-9C8C-462E-8244-0B12CBF8AB8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90EF7D-9ADE-4BA4-90BF-E909D14FBAE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8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8890CD-28A5-43F3-A188-777622C3D15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5DDBA1-4614-48E3-9911-873F5A3E4BB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4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020317-6876-45FC-B1A8-2082E34AC16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1A4A3B-0919-4091-9D89-2336414E59C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1A00C7-5BE7-4D11-B34E-A4DBD59AD9F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272838-791C-4D50-B7DE-E343EB9EA37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3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100114-6BAE-4DC9-8A53-1DD742327F0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3BB317-E602-4D68-86FD-D90A9A34E31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9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C572E0-F160-4F17-9425-0210DE67662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2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0D9835-BB10-40C8-9B20-32E32F702F5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5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9BE7AA-1FA0-4427-B6EC-B4C99CE07B9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90ADA0-D9B1-4A19-A52F-19E26BE5CA2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1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BB9538-BD85-4774-B83C-8506E8C4385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4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A192BD-A203-4B72-A1E7-5A580148023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C0F638-3236-4567-A5F7-02409099482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3FFB3A-1B02-4FF0-8403-77C8B29B560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DE9CF1-DBC8-42B9-96A3-0B9C63B5F97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01C842-9E7F-49F8-835D-0578D49895C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65E9A7-3218-4263-9EA5-234523C3E2D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9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AAB639-A8D4-4925-A562-3916768C7CD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2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BCDB40-7C43-4172-B41A-4BCA97B4F65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5514B3-7107-41ED-A758-ED97D9A0BCF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8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FC2188-27F8-4EC0-9AD8-C660D4F922C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1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085726-AEDB-419E-AC6F-BFB528FF330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5FF460-F15D-452B-9F51-5A3DCEE9B4C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7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15D14C-D85F-435E-9C11-EE01D8D47AF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09B552-E94B-4A16-A413-E87422AEED6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E2934F-EE62-4CF3-A72B-D6AD9208AC9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3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71B86B-9C34-4A0D-A2D6-8A57AF60BE5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6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62474F-BF11-4663-B741-21F9D089DF8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9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ED9577-7484-4C83-95F0-CC1F00618E6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2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7E9D9F-A803-414B-93D2-E60132CB6F1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5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C962DD-5DF4-44DD-842F-DBB528FCB1A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8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8DE2C1-97E9-47E2-91ED-A9A127DFA97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1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5DF76A-28D1-4B3A-A6FA-EE209B4B011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4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F36A50-F911-466A-BFA7-6AFA64606A8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7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D70826-2E73-43BB-8616-E637CFD8E71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79EBEA-BE4E-4CA6-A16F-1E2D4203203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0442A5-7198-4CED-B687-85919B0D435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C5BBD9-453C-44C6-9F54-C369E1651C4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6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3205DC-A4B8-48DF-99D1-D09137765A3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9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493A22-1D7C-47C2-AFF5-320C8A4671E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0E4FD0-6DE3-4C60-B076-362F84A2C17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AF19EC-69BB-4290-9F23-AF654CA7813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0A8BD9-153E-4EB6-B11F-DBAB0E25619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0B110E-BD4F-4218-AC8C-CF88F19B998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20B2FC-D451-4519-A070-0D86C44DB1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03827E-B5CE-40AA-AF35-E07AB189164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A67427-81A7-49A4-8385-32D7CEB893F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429941-78BD-4A4B-A06C-0A771C9F26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840719-056F-41DB-9811-42A16F9D45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7ADF30-363F-4A67-AAC8-F4A2DCEB33C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7346DE-B7B0-42BD-9997-2F03371A14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2DBE94-FC66-4B08-8FB0-7B663418939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9CAFFF-A03E-4926-828C-47D2AD8110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884608-E4E3-43B6-A703-DFDE37E439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9CE724-62E3-45C6-886C-5034B46097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0160" cy="26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1640" cy="26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AEC1A6-5819-473B-965C-A4B2E90E1A98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1640" cy="26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1520"/>
            <a:ext cx="466200" cy="466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2360" y="948600"/>
            <a:ext cx="4937760" cy="46641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3400" cy="26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5840" cy="28584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8840" cy="188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118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Прямоугольник со скругленными углами 119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 18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349" name="Изображение 1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" name="Прямоугольник со скругленными углами 120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1" name="TextBox 92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Прямоугольник 35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93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94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Прямоугольник со скругленными углами 121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122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Прямоугольник со скругленными углами 123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TextBox 95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Прямоугольник со скругленными углами 124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Прямоугольник со скругленными углами 125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1" name="Group 19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362" name="Изображение 1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3" name="Прямоугольник со скругленными углами 126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64" name="Прямоугольник 36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TextBox 96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TextBox 97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Прямоугольник со скругленными углами 127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Прямоугольник со скругленными углами 128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TextBox 98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37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Прямоугольник 38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TextBox 99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Box 100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TextBox 101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5" name="Прямоугольник со скругленными углами 129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Прямоугольник со скругленными углами 130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Прямоугольник со скругленными углами 131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со скругленными углами 132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Прямоугольник со скругленными углами 133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0" name="Group 20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381" name="Изображение 2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2" name="Прямоугольник со скругленными углами 134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83" name="TextBox 102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Прямоугольник 39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TextBox 103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104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Прямоугольник со скругленными углами 135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Прямоугольник со скругленными углами 136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Прямоугольник со скругленными углами 137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TextBox 105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Прямоугольник со скругленными углами 138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Прямоугольник со скругленными углами 139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3" name="Group 21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394" name="Изображение 2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5" name="Прямоугольник со скругленными углами 140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96" name="Прямоугольник 40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106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TextBox 107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Прямоугольник со скругленными углами 141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142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TextBox 108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Прямоугольник 41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Прямоугольник 42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TextBox 109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Box 110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TextBox 111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7" name="Прямоугольник со скругленными углами 143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Прямоугольник со скругленными углами 144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оугольник со скругленными углами 145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Прямоугольник со скругленными углами 146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Прямоугольник со скругленными углами 147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2" name="Group 22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413" name="Изображение 2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4" name="Прямоугольник со скругленными углами 148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15" name="TextBox 112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Прямоугольник 43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TextBox 113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Box 114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Прямоугольник со скругленными углами 149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Прямоугольник со скругленными углами 150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Прямоугольник со скругленными углами 151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2" name="TextBox 115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Прямоугольник со скругленными углами 152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оугольник со скругленными углами 153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5" name="Group 23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426" name="Изображение 2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27" name="Прямоугольник со скругленными углами 154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28" name="Прямоугольник 44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TextBox 116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0" name="TextBox 117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Прямоугольник со скругленными углами 155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Прямоугольник со скругленными углами 156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TextBox 118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Прямоугольник 45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Прямоугольник 46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TextBox 119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Прямоугольник со скругленными углами 5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Текст. поле 7"/>
          <p:cNvSpPr/>
          <p:nvPr/>
        </p:nvSpPr>
        <p:spPr>
          <a:xfrm>
            <a:off x="569160" y="1888920"/>
            <a:ext cx="48189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39" name="Прямоугольник со скругленными углами 3"/>
          <p:cNvSpPr/>
          <p:nvPr/>
        </p:nvSpPr>
        <p:spPr>
          <a:xfrm rot="18679800">
            <a:off x="6780960" y="457920"/>
            <a:ext cx="6248520" cy="46641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Прямоугольник со скругленными углами 5"/>
          <p:cNvSpPr/>
          <p:nvPr/>
        </p:nvSpPr>
        <p:spPr>
          <a:xfrm rot="2625600">
            <a:off x="6024960" y="4331520"/>
            <a:ext cx="466200" cy="466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Прямоугольник 5"/>
          <p:cNvSpPr/>
          <p:nvPr/>
        </p:nvSpPr>
        <p:spPr>
          <a:xfrm>
            <a:off x="1640880" y="4592880"/>
            <a:ext cx="2993400" cy="26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2" name="Изображение 40"/>
          <p:cNvSpPr/>
          <p:nvPr/>
        </p:nvSpPr>
        <p:spPr>
          <a:xfrm>
            <a:off x="867240" y="3590280"/>
            <a:ext cx="251280" cy="25164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43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3760" cy="112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2024-08-28T11:37:58Z</dcterms:modified>
  <cp:revision>69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