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8.xml.rels" ContentType="application/vnd.openxmlformats-package.relationships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42.xml" ContentType="application/vnd.openxmlformats-officedocument.presentationml.slide+xml"/>
  <Override PartName="/ppt/slides/slide4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2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EDFC4F9-E3B4-4FBA-8527-AF70AC655CF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D46E27-C505-433F-B6D2-57C686B3C2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C99DBB-6D31-4753-94C1-C8EC7235B8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B132A8-1261-4CDF-93E2-F551812019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1D867A-09E4-4FC6-AE5A-903D270555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3F4200-A551-49BC-92F6-4A3EEB54DE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5C7E16-F6D8-413E-8BD9-6F5AF6054A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BF85C4-C0EC-4A66-AFAC-E9AB34D5FF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CF406D-D7F9-442F-B14A-6178A2B75D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2709A1-88C6-4A15-9A78-C8EE86C5DA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C6C14F-1CAA-4D80-A319-6395032B3C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83FAC1-BC9E-4F31-9AEB-790B3A2AD5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0A9B34-7993-4A1B-9EBB-1BE0E50AF0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1F5AE2-52DE-4990-93C9-8049DDDBC0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B507D7-D5C4-44A5-92B0-CEB7FCD0BB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B4996C-281B-4F30-B82E-FF2FC17053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DCF736-5095-4A99-B148-AE5E2AF8CD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75B842-1E8F-442E-99D7-3A66DEB5BC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97C037-E4F8-4418-BB6C-879E66420E6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7EC48F-4C2B-4A18-999D-E1CB364772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B0AE44-5B30-421B-ACFB-E29773A386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AFFEB2-F8E1-4BC2-BABF-7901686EC3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F7C99C-FC0C-4650-96DD-01FDB5C9A0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B75123-F968-40BC-B767-689CA15D25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058678-2B4E-4306-99DB-6D95CADE71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E19D2E-75CB-4045-9416-C5178BCD47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891453-DD35-4247-BABA-28D362443A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DB72BE-708E-4AF1-AFA1-CD547FAF35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0854E7-15DD-4442-A452-D388F74A96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330BC6-ADBE-4C47-A6EA-86E1B4601B2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F1089C-E123-48C3-9D0D-1920E2764DA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9C71AB-FA97-4F5C-91DF-73FC8AAD91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EB4632-142B-4B80-9F9D-39A48E1E44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31CDED-FDDD-4EA4-9BAF-61C689AE39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DF3CF7-6223-4E14-8502-01D17B0D77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924D39-5C46-45FE-970A-6E140CAA95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CAF720-8D92-443E-BD57-2482E2F6A9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158510-2A80-45D4-8ADE-188288748A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3C36E9-01C7-45EE-9724-4FF941907D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EB5ACD-70A0-4D9A-859E-0D53ADA6D3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7E1DC1-EF53-41E0-8077-AEDC21988E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2F1BF8-B8C3-42FE-8CEA-EFDC23B9B95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CA610D-6DF8-44C4-BF71-99F58DAE15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BC2A53-B43E-4E67-A3CB-AE4F948170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8EA290-095E-4B85-9488-A9B57A3DC1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A1B5EE-2A55-4638-8535-AA4048047A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398621-6782-4314-B267-A81066194D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09D7CE-7180-4C26-AED3-679BEC4A03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18D3E9-BC6B-4280-A343-637FF044C6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457CB6-4813-41B8-9FC0-15558C62BA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242CB6-4E60-4CFC-9417-4CEA1EEDC3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E395C8-BAE5-432F-86CF-8754B99675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5EDD12-09D6-4433-AFBC-8E202FEA58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CE3882-9841-4321-AF60-5ED81B057C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0E07C2-49D9-4675-9A40-D7C49BAC9E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735A0C-B508-49B6-AB4E-0659E43D07F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0C29BC-6A88-4EB4-AD2F-0464129FC1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974DDE-F33E-4291-8E77-E92F0FCD40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425608-2C4D-4F5B-A1CA-9F05E7AF03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334825-5EB3-4420-82D1-4EBF042996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52FE86-0315-4A19-8458-E69D2D4CCD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3040D0-8EA9-4780-8BFF-654638C284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5845A3-96C7-4628-BEEE-D5655B5ADA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45390C-E5FF-4BCD-898A-95C03AB839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2F0B89-FA34-48A1-AE83-6402F1D750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AF073B-5424-4379-9908-828CDD51FE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6B57AD-8C01-4051-B195-8BE8846E38A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5724AC-F92F-4E82-AE5D-4A00490673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78BB5E-2D47-4E49-BC60-A545AE1975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C42E2B-A644-46D5-9887-364EAA8986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A3B41D-B013-4ED1-B938-5EB61D60DC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A47036-B48B-4F74-B3BE-1016D5022D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0C129A-D43A-420B-B37D-8B88EA1EC2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9DAEEA-1492-4D3D-A8B2-B784C3A4F7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CE0DE5-C449-4114-96EE-2C655C81A7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2571E0-E8E2-4352-92EF-7516EC22A8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16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164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3603B4-E05D-41E6-BD2D-31F7B780337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164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520"/>
            <a:ext cx="466200" cy="46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360" y="948600"/>
            <a:ext cx="4937760" cy="46641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340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5840" cy="2858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884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Текст. поле 7"/>
          <p:cNvSpPr/>
          <p:nvPr/>
        </p:nvSpPr>
        <p:spPr>
          <a:xfrm>
            <a:off x="569160" y="1888920"/>
            <a:ext cx="4818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44" name="Прямоугольник со скругленными углами 3"/>
          <p:cNvSpPr/>
          <p:nvPr/>
        </p:nvSpPr>
        <p:spPr>
          <a:xfrm rot="18679800">
            <a:off x="6780960" y="457920"/>
            <a:ext cx="6248520" cy="46641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Прямоугольник со скругленными углами 5"/>
          <p:cNvSpPr/>
          <p:nvPr/>
        </p:nvSpPr>
        <p:spPr>
          <a:xfrm rot="2625600">
            <a:off x="6024960" y="4331520"/>
            <a:ext cx="466200" cy="46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оугольник 5"/>
          <p:cNvSpPr/>
          <p:nvPr/>
        </p:nvSpPr>
        <p:spPr>
          <a:xfrm>
            <a:off x="1640880" y="4592880"/>
            <a:ext cx="299340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7" name="Изображение 40"/>
          <p:cNvSpPr/>
          <p:nvPr/>
        </p:nvSpPr>
        <p:spPr>
          <a:xfrm>
            <a:off x="867240" y="3590280"/>
            <a:ext cx="251280" cy="2516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8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3760" cy="112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1060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2024-08-28T11:38:13Z</dcterms:modified>
  <cp:revision>70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