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F328017-578D-4B27-BD1C-27494145D2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030DDC-50FA-444A-AC20-C1DF03A237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B4C737-C21C-4E2F-9982-DD88A1AB4A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B1216C-9E93-4C84-BBA7-A04F801ED2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779F34-03B3-48A9-B24E-45A3177F1B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463CDA-FCCD-4CA6-AF11-0B96BC7F3B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3FD95A-2B30-407C-918D-4232893F6B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881C3A-03C6-48E7-A8EB-8A8FB9FE12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6A7FD9-AD90-4E44-B4B5-0B7FB25A7C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79DD87-9AA7-49FA-BA8C-BAD692DCDC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2967EA-5908-41FE-B21B-C78E117B2B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6511AF-A667-4960-8FA7-687A482A1D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4C35DD-7805-463A-89F1-43FD075DCA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B9F61F-C822-4A67-AE2B-F9515A8B37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D35946-CEC8-480F-99DD-AAC102FEB5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005E5F-A1DF-48BC-ACA4-8F85E66E3C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997793-69EC-4AE4-AF4B-BDCAF5164A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098576-453E-4218-9413-30A7A2350E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D42B2E-3685-43D7-94C8-58A85C1F51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C8F9CB-19BE-4FC7-9541-BBAB4AD6E8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6A15F1-CB0A-4AA0-A4E6-1EA857781B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989476-8899-417B-97F5-0735E6833A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A76C13-AE7E-4705-80B7-CAD7490DD2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452678-F19E-4D2D-93A2-EAE1708A4B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8DEA0F-67BF-4477-9A83-C759D8C31F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1B2943-4493-4E25-A383-6585944A47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4538DE-5E5A-4A77-B7B5-5A276AFDF7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30E305-1231-40CE-9452-ED1D5E0B6C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5A8D99-0AD9-43B6-B5E7-2CE10EBA73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9883F8-61D1-4FA3-9A98-B9D3627730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A101B2-7695-4391-AD59-54A4D55E9E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8F4072-D3FB-4534-A699-97571EDCF6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317EA4-44B1-4271-88D7-F6A84FCD74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2D372C-45CE-4AE4-89C6-A6ABFE7344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677BC6-71DE-42D9-9C09-47866B8574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E76053-7C14-47DE-9A74-41CFC9BD17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1D8842-B704-4430-B102-AD19B7A241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ADD2A2-A310-49C4-913E-F19480B9C3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E7A4AB-3E47-4687-AE2C-2614B416B2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945FA6-D542-4AC5-A235-897ECF941B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E7CDDD-C45D-42B1-98FE-6D83DBC5F6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D7CBFC-3A36-48AB-A28E-941EEAE3DF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454FB4-48FC-432D-A093-0D8303B3F6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29F1CC-B092-4A4F-AD92-952D9E3965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E72ACB-2265-433E-B67D-203B986B84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1D9866-2A17-4C3A-BAC0-3F9A010DCD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0465F6-E150-4389-A851-3D20B98F6B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E2C363-EA9A-48E6-8EAF-29519B7358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943C3E-3165-4C87-9D31-905E624BCA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90F599-1C4A-40BF-A304-AD37F1923B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68F26B-B6E6-4E52-BA6E-414E1A60A5F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7F3259-B3B6-4B50-8F59-3FC9650193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4AD4D3-514B-44D0-A3B6-B8C11A9547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32E4AB-8304-4625-A13D-DC56C4FBBC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1650C5-D5F2-4080-A96A-6648ED6982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D647F5-A456-4185-88E2-C80F192301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B32966-5C1D-4830-AA95-8FF856F847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E175B6-F2E0-49A2-8340-BBA5F72707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36AC51-14CE-4398-85F9-8B27A61433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082294-3A16-43A0-A2BD-7C9EA184CE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43BD49-A27D-4048-92BF-013A4D5F0F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CDD186-8869-43D6-9833-D2963A5157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4526F5-E11C-4B0F-B0D0-11DC4F1576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029988-1DD4-45ED-953F-8D37A7CFC5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3448CA-AB87-4402-B321-7C13E42BAA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C0693-0E41-44E9-94A3-7A85766466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AEBC26-2FFC-45BC-9D4B-47BFE36D0D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FDA215-06A6-4A83-A885-8202A93AEE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524E3F-DBF0-4451-B70B-DF082EEF6D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66F746-C8AB-42A5-AD94-A372A17E1F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B61AE0-DDBB-4642-9336-E11C377E7D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5787AE-5E11-4D89-9AD0-7623641769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EEBBD6-D364-4417-B294-1D6232BE5A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D7BD63-1383-4140-87B3-C2395F20B0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B61FF1-3FBE-4902-955B-3B8F639EFE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E40C4-1B05-49E0-8E84-DB9E932C44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BA7A10-28F0-4AC2-9AD5-D207435BE1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16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97AF0F-1E3A-4B02-B64F-FFE19AD9637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76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840" cy="2858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84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Текст. поле 7"/>
          <p:cNvSpPr/>
          <p:nvPr/>
        </p:nvSpPr>
        <p:spPr>
          <a:xfrm>
            <a:off x="569160" y="1888920"/>
            <a:ext cx="4818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52" name="Прямоугольник со скругленными углами 3"/>
          <p:cNvSpPr/>
          <p:nvPr/>
        </p:nvSpPr>
        <p:spPr>
          <a:xfrm rot="18679800">
            <a:off x="6780960" y="457920"/>
            <a:ext cx="624852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Прямоугольник 5"/>
          <p:cNvSpPr/>
          <p:nvPr/>
        </p:nvSpPr>
        <p:spPr>
          <a:xfrm>
            <a:off x="1640880" y="459288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5" name="Изображение 40"/>
          <p:cNvSpPr/>
          <p:nvPr/>
        </p:nvSpPr>
        <p:spPr>
          <a:xfrm>
            <a:off x="867240" y="3590280"/>
            <a:ext cx="251280" cy="2516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760" cy="112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2024-08-28T11:38:28Z</dcterms:modified>
  <cp:revision>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