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3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F14352D-8AC2-42EF-98E6-3D2872D63B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A0F4EF-8E0C-4F9E-89C2-9F6F55C64F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032AF-E5A1-40DD-ACA2-BC6F0A4A56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5BD256-F13A-41DD-B4BB-E20D3A0A89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A2DF2B-290A-4424-9A71-2EA6F55CAE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6D453F-7D55-4D0F-9FD7-6FE0319DB6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4B39A9-7BA9-4B8C-8A0A-21E096C669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5B6B5-09A0-4501-A818-86FE36DA2A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094D97-7747-4DD9-9EF4-01E3D76267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A66C57-721E-4FAD-ACAF-0F0DB478ED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6DDDE1-92E7-4337-832A-B3849B0562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23A5F2-FB61-4959-A40B-24BE2482D3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09A0AE-BC3D-418F-92CA-29B439B5DC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7B1EAF-DE5A-4A42-9C31-35910DB24B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60EA83-EB19-4637-8DF1-21B449EEA2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6BBBD3-91B5-4E27-A501-9AF412BB8F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4A0500-B577-4F92-A27D-FBE5393FE6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F0BD28-025A-4DCC-AACC-9BA635F843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79AE7B-9C50-4B2C-9482-3D0D626600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F36E47-8663-4EAD-9FB7-68259F754B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51B57A-A712-492C-81E1-5C153E1698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4E1894-A9CB-4FFF-897F-97B93D28FE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B0B62F-3FC4-4326-B936-EB9495ED26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45E4F4-2347-4023-81E8-6AE377DD18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D49D45-3B1E-45B6-B220-CFA72A13A8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EB9BD0-51D5-45D3-A0C1-D2A25B3637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D31EC-F306-4CAC-8FBD-01396386A0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581258-D0F9-479E-B4BA-49E57AD724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663E63-83F6-41F9-8060-C94AAE6933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6FDAAF-6414-40F4-BC4E-D14AF7EA58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A959C8-C4AE-4D59-8A04-AFC125F2CA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87540E-61FB-4FAD-8E78-982C610A56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EFAFD2-D508-481A-A9B2-AF60BCD774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F1A249-28C0-4907-B650-0144206605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1490A4-C355-4061-A1A3-8101D30B0F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C472DB-798F-40D0-845A-3C72174E11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0AD7D9-1439-4F82-B0C6-3A2C01BB21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CF64A8-2AF8-4991-8697-0AE2D8AB46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4C7EBA-2525-4341-B279-52F2E9C008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85732C-A2D7-4F36-9D08-EA336EC80E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1BA53-F545-4FB9-BA2F-D0E5262FF9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211F3A-14C7-4F16-AC7D-B123B04259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E12411-8959-44DF-8B75-CBB7364EA0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12B182-AF6C-43C4-B350-336E189163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860B81-1D3B-4FE8-A180-F5324C3813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2731F4-0DC6-4992-A7C5-E7D613F691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97FD48-9384-40D8-A797-00BE4D4BB0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AD79D-9F1F-4A21-A89B-4AABE56F81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B1EE5D-9A40-4008-A218-878DCE135F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DAF7CA-278D-48AA-B9C8-CFE1DF4AFF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273303-E36D-4A0E-9758-F0977FC5E5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0B5E75-B1C5-4EC5-8667-C9E1A85CE2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A7CF3F-CCDD-416E-BCF8-5CECBB49F1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CEAE40-DB22-44CF-8597-1D0E3F8FCF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6D0C42-C6F1-41A8-8C98-D727CDED73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4E7229-54C4-47E1-BE57-A4A17D24DA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109CC8-01D5-4C56-8A63-9B86CAA046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E3FD0C-F9E2-4CED-8075-926909F353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294D42-01A8-434B-A9A3-AF4E69E98E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A1ED71-A187-4797-976A-884640B230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37785-8FD9-4497-9153-20B44355AE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D43BEC-7FD0-4848-921A-8307D9F26E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155E4A-A715-40D4-8598-EB6398501F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671F7C-75B3-40C9-A2FF-4A27F6960A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1E26FB-CBC9-4CC1-B081-FFC8AE55D9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33897E-F30A-4C52-B435-CDE910DB8C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7A1B75-AC92-4EB5-8747-D1A109ABB7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16931-4B0C-4830-B8FD-C475046E33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FF20ED-1A78-41BC-8401-6EE5F4CD5D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E086AC-0105-4DF7-965B-F86A82FD29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23BF7-B7F2-4772-BDCB-0F4989773B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DB406-0061-43F5-AE49-3279FC9DEB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028F2F-E35A-4475-B74B-1DC744050B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FDC53-9883-4592-8E0C-033987460D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7DB5CE-57C9-42EB-A96C-69E66991CC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420607-B932-4FC3-9C74-F1E4C9870C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7FA43-EAB6-4C16-A3E1-264B4B56BD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9C2F87-C693-492E-B508-FCB175AFFF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39FBD8-82F9-49CF-B7C2-5C3D9E194A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55650A-91FB-4CFC-B46A-31F3B9B509A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76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840" cy="2858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84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Текст. поле 7"/>
          <p:cNvSpPr/>
          <p:nvPr/>
        </p:nvSpPr>
        <p:spPr>
          <a:xfrm>
            <a:off x="569160" y="1888920"/>
            <a:ext cx="4818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65" name="Прямоугольник со скругленными углами 3"/>
          <p:cNvSpPr/>
          <p:nvPr/>
        </p:nvSpPr>
        <p:spPr>
          <a:xfrm rot="18679800">
            <a:off x="6780960" y="457920"/>
            <a:ext cx="624852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Прямоугольник 5"/>
          <p:cNvSpPr/>
          <p:nvPr/>
        </p:nvSpPr>
        <p:spPr>
          <a:xfrm>
            <a:off x="1640880" y="459288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8" name="Изображение 40"/>
          <p:cNvSpPr/>
          <p:nvPr/>
        </p:nvSpPr>
        <p:spPr>
          <a:xfrm>
            <a:off x="867240" y="3590280"/>
            <a:ext cx="251280" cy="2516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760" cy="11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2024-08-28T11:38:58Z</dcterms:modified>
  <cp:revision>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