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62.xml" ContentType="application/vnd.openxmlformats-officedocument.presentationml.slide+xml"/>
  <Override PartName="/ppt/slides/slide25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2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5.xml.rels" ContentType="application/vnd.openxmlformats-package.relationships+xml"/>
  <Override PartName="/ppt/slides/_rels/slide62.xml.rels" ContentType="application/vnd.openxmlformats-package.relationships+xml"/>
  <Override PartName="/ppt/slides/_rels/slide1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45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7EF42D9-6467-4C9A-A65C-20E1DFFF7E6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27299A-22C9-4FB2-A081-C099173BC6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B1ADA5-957B-44DB-9389-EA6120A5B5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BE6551-D6ED-4C41-A49E-D90D7141EFC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886D9A-06D2-48CE-B356-E1121F32BF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A50949-AFE7-44CF-B5AC-93938FB5CE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7F537-C5B0-4841-884E-A02B8FCCDC6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592BEE-1F2C-4686-93C9-BB36EC01F0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3968B0-CB61-400D-A802-13D5A8FC3D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A92781-0C63-4878-B19C-62599BAC59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B6D9E9-781E-4495-9646-B09F1F0DD7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067982-64E4-4A45-BFC6-9B07E431E4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5AC8DE-A846-4061-87C5-D2EAD3225A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1089A0-2653-477F-9C8F-22D0FB3E23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F81563-1926-4895-B7E3-2DBC76BFAB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1A3DB1-30E1-4AAF-BED1-0CBA7C56CF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1D5F4F-7E01-4D3F-B4BC-D8555A7944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E63355-12AC-4E9A-A801-B698240E91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87EE0-7989-4C62-9B23-CC74F7B400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04CA6B-3EE5-4793-B0C9-EEF785516B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28AE33-C113-4E47-B503-C72E85CA8F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05BAE6-B9A3-444A-BF88-D830ACC92C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8A18D8-2633-4913-A6FA-144E4651CE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060353-DAB8-41D9-8D57-5D1BABC7E7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9716E-932F-4750-9E5B-B7F34490DF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2DAA4B-A914-446A-B838-E9AD1845BB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DCA76-3DED-4F99-A6E8-B3E4D92A06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D759BF-0CAD-4F64-9D32-4025C93CD1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1DE8E-DD80-417A-BEF7-AF07060EF88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D5BCAC-7675-4CEE-92FA-FC1AD3E7E5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3E7BF0-2BD3-4228-B999-CE296DD5C4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6C3A68-7999-44ED-9AEA-008EC75399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B7B158-F151-4FFE-9CEB-1F5EC490EC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37973B-BED2-486A-882B-C21A9276C7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699016-4EE2-4F5B-99D7-46740940A4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FA08F4-7AFC-4784-A5A6-39B5F950C5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E411F6-7E54-4B12-970A-81303933AD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B510FF-E6FB-4CDF-AE60-51953D29EF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D83821-D201-40D1-B1CF-3762EC99AF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0DBFC4-813C-48F8-8DD8-790C9767DB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EF23B8-8416-4A71-98A8-9EF4914A4A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D311D84-F616-47FD-A449-159B406574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345DAD-F58B-4628-8D30-0ECA647EC8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BAEF32-E745-4382-AD96-3202F140577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0158CBE-9D8E-49DC-BE1D-304A250706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110918-CB17-40DF-9F1B-F4C81D881E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E6DFE-3657-4BEE-B109-BDB4A3DF43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158A06-9A0A-48E5-8150-C6B64F59BC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8DC4E-319A-4CE7-977C-79CA5F944B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BC92BC-04A4-478D-836D-3DA96486A3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B63CB0-A4D6-41EC-BE3A-94199823A5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14C075-CCCB-48DD-89E4-1C1768C43E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E7A50A-D4A9-4868-BF5D-93EAD86747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13699-C7F5-4AD9-987C-9341DDA754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C51AD9-57F3-42B8-AED2-CCC67DA9D7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C6A3C6-8A3C-4622-B818-AFABC21F01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45CB3-1811-422A-AADC-8B908DE190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A12D76-8AAA-4D1B-89F3-256C484347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C52DE-0E8A-4A9B-9F2C-8BE3CC5F51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E4536-EE6A-4C30-B404-8D684B919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DCE1D0-CF85-4DF7-804C-479B21B29A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BC6D31-DDBE-4578-8A43-1EA5DCE1B4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6A7977-6150-4D86-841C-B0007B4040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611C1D-840D-4259-AC70-C4818391B0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9B6414-68B6-477A-875D-B8DCF47162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FF4AB7-766C-49F2-813E-D1268F129E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2F464B-1513-485D-9B52-978A871880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400" cy="342252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920" cy="410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5320" cy="450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D88240-82C3-4510-844D-8A543CF13B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310633-8D6D-47C4-9D6B-70BA6AC0C3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DDC2B-7ADC-44BD-8C85-C9D0607752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B91F30-9696-4D7D-B563-A809A57AF71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EB112E-9796-4AA5-9106-DCF318EF14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BCB957-5DBB-4AFE-8F0F-7C60314BE9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965231D-891A-4D66-9D11-FE792DF618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C2986F-D66A-43A2-AFD8-A5B1808227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826B3D-8E77-40FB-A812-997F5E6797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2C1BAF-1430-45A4-8A56-5DE44E5F8E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4D8E7-E05B-492D-AB60-15335FE642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984E14-60CE-4958-A543-CBFFD2F308C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6CEBD5-2559-4BA4-9E19-4A1D5B6A7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16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950DD-80D4-4361-B4D6-76B36FA1D937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66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640" cy="26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76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840" cy="2858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840" cy="188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520" cy="77245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76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20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800"/>
            <a:ext cx="1496160" cy="14961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960" cy="8053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720" cy="153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10160" cy="22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6040" cy="51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Прямоугольник со скругленными углами 5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Текст. поле 7"/>
          <p:cNvSpPr/>
          <p:nvPr/>
        </p:nvSpPr>
        <p:spPr>
          <a:xfrm>
            <a:off x="569160" y="1888920"/>
            <a:ext cx="48189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3"/>
          <p:cNvSpPr/>
          <p:nvPr/>
        </p:nvSpPr>
        <p:spPr>
          <a:xfrm rot="18679800">
            <a:off x="6780960" y="457920"/>
            <a:ext cx="6248520" cy="46641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Прямоугольник со скругленными углами 5"/>
          <p:cNvSpPr/>
          <p:nvPr/>
        </p:nvSpPr>
        <p:spPr>
          <a:xfrm rot="2625600">
            <a:off x="6024960" y="4331520"/>
            <a:ext cx="466200" cy="466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5"/>
          <p:cNvSpPr/>
          <p:nvPr/>
        </p:nvSpPr>
        <p:spPr>
          <a:xfrm>
            <a:off x="1640880" y="4592880"/>
            <a:ext cx="2993400" cy="2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4" name="Изображение 40"/>
          <p:cNvSpPr/>
          <p:nvPr/>
        </p:nvSpPr>
        <p:spPr>
          <a:xfrm>
            <a:off x="867240" y="3590280"/>
            <a:ext cx="251280" cy="251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760" cy="112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600" cy="51418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640" y="-2520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400"/>
            <a:ext cx="466200" cy="4662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760" y="4538520"/>
            <a:ext cx="702360" cy="70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600" y="-226440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160" cy="3562200"/>
            <a:chOff x="4571640" y="828000"/>
            <a:chExt cx="4466160" cy="35622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160" cy="3562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000"/>
              <a:ext cx="1735200" cy="27691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12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120" cy="17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6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000" cy="35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560"/>
            <a:ext cx="5141880" cy="16819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400" cy="11300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880"/>
            <a:ext cx="3229920" cy="33116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76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1061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2024-08-28T11:39:12Z</dcterms:modified>
  <cp:revision>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