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_rels/notesSlide4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7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5.png" ContentType="image/png"/>
  <Override PartName="/ppt/media/image28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31.xml" ContentType="application/vnd.openxmlformats-officedocument.presentationml.slide+xml"/>
  <Override PartName="/ppt/slides/slide67.xml" ContentType="application/vnd.openxmlformats-officedocument.presentationml.slide+xml"/>
  <Override PartName="/ppt/slides/slide30.xml" ContentType="application/vnd.openxmlformats-officedocument.presentationml.slide+xml"/>
  <Override PartName="/ppt/slides/slide66.xml" ContentType="application/vnd.openxmlformats-officedocument.presentationml.slide+xml"/>
  <Override PartName="/ppt/slides/slide29.xml" ContentType="application/vnd.openxmlformats-officedocument.presentationml.slide+xml"/>
  <Override PartName="/ppt/slides/slide65.xml" ContentType="application/vnd.openxmlformats-officedocument.presentationml.slide+xml"/>
  <Override PartName="/ppt/slides/slide28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64.xml" ContentType="application/vnd.openxmlformats-officedocument.presentationml.slide+xml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slides/slide63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4.xml.rels" ContentType="application/vnd.openxmlformats-package.relationships+xml"/>
  <Override PartName="/ppt/slides/_rels/slide47.xml.rels" ContentType="application/vnd.openxmlformats-package.relationships+xml"/>
  <Override PartName="/ppt/slides/_rels/slide63.xml.rels" ContentType="application/vnd.openxmlformats-package.relationships+xml"/>
  <Override PartName="/ppt/slides/_rels/slide60.xml.rels" ContentType="application/vnd.openxmlformats-package.relationships+xml"/>
  <Override PartName="/ppt/slides/_rels/slide56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66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2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61.xml.rels" ContentType="application/vnd.openxmlformats-package.relationships+xml"/>
  <Override PartName="/ppt/slides/_rels/slide57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8.xml.rels" ContentType="application/vnd.openxmlformats-package.relationships+xml"/>
  <Override PartName="/ppt/slides/_rels/slide62.xml.rels" ContentType="application/vnd.openxmlformats-package.relationships+xml"/>
  <Override PartName="/ppt/slides/_rels/slide52.xml.rels" ContentType="application/vnd.openxmlformats-package.relationships+xml"/>
  <Override PartName="/ppt/slides/_rels/slide67.xml.rels" ContentType="application/vnd.openxmlformats-package.relationships+xml"/>
  <Override PartName="/ppt/slides/_rels/slide45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38.xml.rels" ContentType="application/vnd.openxmlformats-package.relationships+xml"/>
  <Override PartName="/ppt/slides/_rels/slide13.xml.rels" ContentType="application/vnd.openxmlformats-package.relationships+xml"/>
  <Override PartName="/ppt/slides/_rels/slide23.xml.rels" ContentType="application/vnd.openxmlformats-package.relationships+xml"/>
  <Override PartName="/ppt/slides/_rels/slide19.xml.rels" ContentType="application/vnd.openxmlformats-package.relationships+xml"/>
  <Override PartName="/ppt/slides/_rels/slide58.xml.rels" ContentType="application/vnd.openxmlformats-package.relationships+xml"/>
  <Override PartName="/ppt/slides/_rels/slide65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EFCA74F2-4FB8-4692-B950-A33CC682CCB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3A8289-D434-45FB-B5CE-BD6DEE23FFF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449541-75DF-4AB2-9BA3-30AAC41A21E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CEEF82-7C40-4968-8179-361FF018A25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D4619B-9B2F-4B57-B56D-C882966A580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2018FF-4B40-4657-AA9D-30ECF70196C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B92C29-9E04-4C16-8199-0556B850FD6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0C799D-C568-4542-A25B-E7E1217F159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DCCCCE-C43D-45E7-A265-48225B5EB3C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7E336C-D89C-494B-BD51-5088B7F0839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0B6C76-65FD-43C6-A111-CFD45C91733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313948-4E3A-48E0-9FF0-4F7999A1209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4F86605-A76E-4F84-8277-46D6F82EFA2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FC46BB-789C-495B-B9D0-0142AF4BB21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E45E18-4B59-4D1C-A488-CF37446C70D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12DE4F-911B-485F-A758-60B3482F9E6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4579E9-B3FA-4113-A4A7-C9347C42BAC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17430A-1B1C-4B53-B115-F82158B0A73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3C6DE2-3E82-4D68-9BED-3383821758C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83156C-3A9B-41FD-9B97-EB32049507B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F169B9-8AB2-469F-88DF-0ED754989FA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525E93-A6D6-4F3F-97FB-78C91998173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8221E3-032E-4133-B126-223B96261E3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F83047-C52D-472A-9C5E-E09A5FD69F1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0B320C-4EC3-4EF6-A4A4-342D3281708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FF7F93-7A86-4C72-9614-E6F5921405F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9FF732-CF1F-4BC5-91D3-789C640038C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8610D4-C280-464E-AA26-EBB2A029E8A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6CE986-B10B-4854-8AA9-4630E35F789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887519-525B-4A7D-81DC-FB4267CC29A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5CAC66-3BFC-49E1-AE41-40B953F128E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4E487A-4FFB-4432-94E8-D2F6788CED6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04AF02-5599-40C4-9B16-03BA6B7B579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5C5A2E-54B9-4DE6-9FA9-1E4A54C7AC7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DE72F8-4161-42E2-A0A2-E519ED3C611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08E84D-8AF8-4C3D-858F-7DE89B3021F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141A89-329C-4C82-8261-389E75A873F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E10097-AD39-4B62-B5EC-F85F193AE57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CB9FD6-75AC-4BAB-89AD-A66C4F19BFB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5B6F07-0272-4461-8A02-AA01F220F69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3BA698-4C3F-4156-A1FB-797552A0641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F6CAA2-3C31-480A-A263-F8B23DFA43A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AEE974-7207-4AAA-B6AC-F467CAAFB0A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903B22-F4A6-4666-A215-6FE1C48B527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989DD1-63BD-41AA-90D5-D47DE449AC7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464541-04F3-4332-9CC5-FC2AEB95767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E3DEE6-31F8-4567-AAAC-9AD4882B5B5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B162EB-EC33-4C2B-AF5C-6DCE903AD61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1C142A-1A1A-4155-9CBF-70C4ACE2153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F86A00-E020-4A1E-B386-77AAA3EAEF5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2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065F26-9973-486D-808A-9FED9DE4F27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F4F9C5-E9E0-4E70-A278-7C3D346EC5C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8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4A1190-75F6-4D14-946B-38942985BC2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64DBD3-C26C-47C5-8A5A-70E3FA23AE0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4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EA4E07-70C0-42BC-BB1A-D40B26C43BF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7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C5BAB6-8924-4B10-BC5D-012C3FD329F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F57C70-0790-471E-8AC5-31360BB79C0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0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232D76-2D2E-471E-89A5-7DB531499A7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3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319E50-C6C3-4E14-A6F8-9C71CBE54CE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6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13A700-7663-44DD-B21A-F2463B107B4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9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37C2B6-75F7-4FD4-9CA0-D66DC47F173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2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6184C7-BD44-4527-8490-10902F4CBBF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5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289422-9470-483B-B04D-97439A6B331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8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2BF944-A50E-471E-87B2-DBF8368B5D0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1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79EB18-9D94-41CC-8A54-DC1CD3E1019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4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CA2C41-1C51-4AED-8572-BB5C11970A5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067699-0C13-4F0B-9E75-8ACF90F2FA1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C10348-2146-41B6-B144-87396759871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A76D81-E25D-4983-9CFC-05EEA4BE13D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79155C-DBDA-4BCF-A393-CDC767B1212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16C0E5-5BF5-4E0B-AEE0-CBC1295C38C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F02B6E-73A9-45D2-AF75-42343B64CD3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2E0C14-3EAC-4EFA-B6EA-52DC98A40B5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8ED013-4748-4A87-9E58-310BA159F4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0B4A7F-47B0-42D1-B253-6E12BF06072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C60948-73C4-4DA6-85EC-5225765A499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1A5F33-07C4-475B-86ED-4CF4911E905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B281DA-4F33-49DD-A6BC-DD41893077E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0075FF-1D69-4FC3-8859-7D91A99DD8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4A6373-3AF6-4E95-AC64-91A9AAD1C2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5ED6A1-364D-4234-8B8A-DAD865CEBA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79800" cy="26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1280" cy="26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E19619-C760-4FAD-9232-40C7440D370C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67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1280" cy="26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1160"/>
            <a:ext cx="465840" cy="4658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2360" y="948600"/>
            <a:ext cx="4937400" cy="46638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3040" cy="26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5480" cy="28548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8480" cy="187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113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оугольник со скругленными углами 114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88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Прямоугольник 33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Прямоугольник 34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89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90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91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Прямоугольник со скругленными углами 115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Прямоугольник со скругленными углами 116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Прямоугольник со скругленными углами 117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Прямоугольник со скругленными углами 118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Прямоугольник со скругленными углами 119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8" name="Group 18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349" name="Изображение 1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0" name="Прямоугольник со скругленными углами 120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51" name="TextBox 92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Прямоугольник 35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93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94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Прямоугольник со скругленными углами 121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122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Прямоугольник со скругленными углами 123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TextBox 95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Прямоугольник со скругленными углами 124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Прямоугольник со скругленными углами 125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1" name="Group 19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362" name="Изображение 1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3" name="Прямоугольник со скругленными углами 126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64" name="Прямоугольник 36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TextBox 96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TextBox 97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Прямоугольник со скругленными углами 127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Прямоугольник со скругленными углами 128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TextBox 98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37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Прямоугольник 38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TextBox 99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Box 100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TextBox 101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75" name="Прямоугольник со скругленными углами 129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Прямоугольник со скругленными углами 130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Прямоугольник со скругленными углами 131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со скругленными углами 132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Прямоугольник со скругленными углами 133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0" name="Group 20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381" name="Изображение 2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2" name="Прямоугольник со скругленными углами 134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83" name="TextBox 102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Прямоугольник 39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TextBox 103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104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Прямоугольник со скругленными углами 135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Прямоугольник со скругленными углами 136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Прямоугольник со скругленными углами 137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TextBox 105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Прямоугольник со скругленными углами 138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Прямоугольник со скругленными углами 139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3" name="Group 21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394" name="Изображение 2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5" name="Прямоугольник со скругленными углами 140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96" name="Прямоугольник 40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106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8" name="TextBox 107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Прямоугольник со скругленными углами 141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142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TextBox 108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Прямоугольник 41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Прямоугольник 42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TextBox 109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Box 110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TextBox 111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7" name="Прямоугольник со скругленными углами 143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Прямоугольник со скругленными углами 144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оугольник со скругленными углами 145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Прямоугольник со скругленными углами 146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Прямоугольник со скругленными углами 147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2" name="Group 22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413" name="Изображение 2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14" name="Прямоугольник со скругленными углами 148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15" name="TextBox 112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Прямоугольник 43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TextBox 113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Box 114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Прямоугольник со скругленными углами 149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Прямоугольник со скругленными углами 150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Прямоугольник со скругленными углами 151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2" name="TextBox 115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Прямоугольник со скругленными углами 152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оугольник со скругленными углами 153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5" name="Group 23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426" name="Изображение 2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27" name="Прямоугольник со скругленными углами 154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28" name="Прямоугольник 44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" name="TextBox 116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0" name="TextBox 117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Прямоугольник со скругленными углами 155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Прямоугольник со скругленными углами 156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TextBox 118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Прямоугольник 45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" name="Прямоугольник 46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TextBox 119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Box 120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8" name="TextBox 121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9" name="Прямоугольник со скругленными углами 157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Прямоугольник со скругленными углами 158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Прямоугольник со скругленными углами 159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Прямоугольник со скругленными углами 160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Прямоугольник со скругленными углами 161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44" name="Group 24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445" name="Изображение 2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6" name="Прямоугольник со скругленными углами 162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47" name="TextBox 122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8" name="Прямоугольник 47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9" name="TextBox 123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Box 124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1" name="Прямоугольник со скругленными углами 163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Прямоугольник со скругленными углами 164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оугольник со скругленными углами 165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4" name="TextBox 125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Прямоугольник со скругленными углами 166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Прямоугольник со скругленными углами 167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57" name="Group 25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458" name="Изображение 2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59" name="Прямоугольник со скругленными углами 168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60" name="Прямоугольник 48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1" name="TextBox 126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2" name="TextBox 127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Прямоугольник со скругленными углами 169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Прямоугольник со скругленными углами 170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TextBox 128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6" name="Прямоугольник 49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оугольник 50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8" name="TextBox 129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Box 130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0" name="TextBox 131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1" name="Прямоугольник со скругленными углами 171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2" name="Прямоугольник со скругленными углами 172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Прямоугольник со скругленными углами 173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Прямоугольник со скругленными углами 5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Текст. поле 7"/>
          <p:cNvSpPr/>
          <p:nvPr/>
        </p:nvSpPr>
        <p:spPr>
          <a:xfrm>
            <a:off x="569160" y="1888920"/>
            <a:ext cx="48186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76" name="Прямоугольник со скругленными углами 3"/>
          <p:cNvSpPr/>
          <p:nvPr/>
        </p:nvSpPr>
        <p:spPr>
          <a:xfrm rot="18679800">
            <a:off x="6780600" y="457920"/>
            <a:ext cx="6248160" cy="46638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Прямоугольник со скругленными углами 5"/>
          <p:cNvSpPr/>
          <p:nvPr/>
        </p:nvSpPr>
        <p:spPr>
          <a:xfrm rot="2625600">
            <a:off x="6024960" y="4331160"/>
            <a:ext cx="465840" cy="4658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Прямоугольник 5"/>
          <p:cNvSpPr/>
          <p:nvPr/>
        </p:nvSpPr>
        <p:spPr>
          <a:xfrm>
            <a:off x="1640880" y="4592880"/>
            <a:ext cx="2993040" cy="26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9" name="Изображение 40"/>
          <p:cNvSpPr/>
          <p:nvPr/>
        </p:nvSpPr>
        <p:spPr>
          <a:xfrm>
            <a:off x="867240" y="3590280"/>
            <a:ext cx="250920" cy="25128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80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3400" cy="112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2024-08-28T11:39:48Z</dcterms:modified>
  <cp:revision>75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