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CF7A000-1FC3-4B25-ACEE-95A93170AC9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9FAFCF-6C42-49AD-ADC4-762BE8A67E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0E9478-7D4B-4F07-916C-D429A7110D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BE7ED8-D9C8-4F70-A152-7B51D21C91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D5270E-A0AE-4A7A-8B6E-159FDE83D4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C61F6B-5F43-4D60-BC86-6525D8850E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39103E-D54B-4DFE-98EE-6AE27FB195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D45344-B2F7-4A1A-9A3C-22E38E2116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6101C8-7F04-473D-9A77-E5587FA990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F33D43-7BAB-45FE-BECC-6D4C794D91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29C3C0-D139-48D3-9B3C-A523E8D115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F08DCB-DC89-430C-B8BD-7B53A02DF2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F408C5-D492-46A3-8346-3FF628D053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C1CE9F-9F07-47B0-BA8F-DE0D47591E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794C4B-5B1F-4913-9664-8E22670137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7802F2-FE37-46FE-915E-B41F4AE56E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63C640-9B5E-4947-B8E5-E04D0144BE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47ECF2-F4DC-489A-A893-EF398A7654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EB3CC6-5D4E-4AE9-BCD7-AC75656504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B93E2A-2A39-4448-ACFB-DC4CED03C1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76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8D3465-54AC-4F42-875D-52B440E870C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36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9440" cy="2894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440" cy="18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5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1200" cy="5145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920"/>
            <a:ext cx="469800" cy="4698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720" y="454140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480" y="-226800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72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82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660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1960"/>
            <a:ext cx="5145480" cy="16855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760"/>
            <a:ext cx="1134000" cy="1133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7280"/>
            <a:ext cx="3233520" cy="3315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33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7120" cy="77281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236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56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520"/>
            <a:ext cx="1499760" cy="14997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920"/>
            <a:ext cx="808560" cy="8089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3320" cy="15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3760" cy="22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3760" cy="22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9640" cy="5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Текст. поле 7"/>
          <p:cNvSpPr/>
          <p:nvPr/>
        </p:nvSpPr>
        <p:spPr>
          <a:xfrm>
            <a:off x="569160" y="1888920"/>
            <a:ext cx="48225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3"/>
          <p:cNvSpPr/>
          <p:nvPr/>
        </p:nvSpPr>
        <p:spPr>
          <a:xfrm rot="18679800">
            <a:off x="6783120" y="457560"/>
            <a:ext cx="625212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5"/>
          <p:cNvSpPr/>
          <p:nvPr/>
        </p:nvSpPr>
        <p:spPr>
          <a:xfrm>
            <a:off x="1640880" y="459288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Изображение 40"/>
          <p:cNvSpPr/>
          <p:nvPr/>
        </p:nvSpPr>
        <p:spPr>
          <a:xfrm>
            <a:off x="867240" y="3590280"/>
            <a:ext cx="254880" cy="2552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360" cy="113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2024-08-28T11:15:28Z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