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66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3.xml.rels" ContentType="application/vnd.openxmlformats-package.relationships+xml"/>
  <Override PartName="/ppt/slides/_rels/slide55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69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8.xml.rels" ContentType="application/vnd.openxmlformats-package.relationships+xml"/>
  <Override PartName="/ppt/slides/_rels/slide62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8C5E1F6-0642-4108-A3C1-AD3AC3DDBBC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E262CC-551C-49A1-B87D-3FB41D93C1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E07512-0101-4E14-869A-F46B271487F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F6C0DA-778B-4EFF-A8D8-90F86EF6B9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FBA340-6BD4-4257-B596-8EA57BA942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953BBC-15D2-41F5-A65E-3D66AA56E57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02FA37-4F67-423A-BFDE-DBA25B0F9D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7F5057-2544-4CF9-A68D-B8B8A74180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3E6D73-4AFD-476C-B886-04767FC69F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1C7821-07DA-4F75-891F-F1A7D5FA36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9446D0-84D9-4021-BD84-90D076A4A7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AB4F54-45EC-4991-BCAF-1EF5638F28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D1A944-83EC-4E20-A03C-20409DE649F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A50BB5-40C4-4CBC-B1DB-946F6F3754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ADA21C-4F50-4BE8-8ED2-A52CC2A1188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1FF995-9BF5-49A6-B7AF-CDAC3965D0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FF934B-5692-48D4-A997-E8C66E6DD6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F234EA-1497-426A-802F-7694F73AC1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40D2D4-3FFE-49C1-B122-D622F737DB5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E68C25-337C-43D8-A02A-E95DE1E7501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591558-2D9E-4E3B-9845-CBFD030619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6B9559-9D44-454E-B4BC-953032B0BFA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6C90CB-F0A1-41E1-9F68-EAEDA1177ED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AED734-2844-42F6-98F4-4D8CABFCE4F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216E9C-C71F-4B9C-8920-0C9BBF51D9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1EF357-82F4-48FA-888B-E3BB8EE395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3438D8-EAFB-4453-A505-1DDCE1D98C9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5C3F3E-E6B9-424F-BBEF-7382E27228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506C36-DA1C-4739-9ECE-8CD826B872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A3D049-E2F2-4321-BD98-76A7A23D3E1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65FBF5-396D-4540-8F63-089EF56461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925254-F14B-46DA-8F30-9C09B61800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48E396-AE3F-4DD5-B205-64A16FF22A0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8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128731-1094-4F20-BBFA-AE4A7C1760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D4ED90-0754-4CBD-B6B4-AAAD3E79AE7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1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DF9DEB-11C2-4102-99D8-A74D15C9AF0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4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07F308-FD1C-4D47-9C7F-642CF46238F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70D890-2A21-488D-9FF0-59FD0778D06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3761BA-3841-4185-AA05-E4CDD0EB15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4CA79A-F107-4663-8FAC-5B6F47C0CD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6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3EF522-D2C8-4E00-8BD8-13936B81E7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7AEE50-6CAA-48F8-97B3-46D61203D9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4F53A2-E189-4261-AE9B-CE726A7F26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AF02E6-727B-41B9-810B-4D36B2EEE1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D4A739-BF8F-473D-AFEB-3D36D5D623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A165BB-20BA-4E52-B339-4C6A25363C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EBEF9D-1E41-4BBA-B62C-118E2B0B68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81A294C-95E9-4D48-9E74-07F96D16D12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56D7DD6-7A3F-4995-B725-8B5F83B74F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EC8FC8-7089-4DA5-A888-74402B259E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D82012-E148-46F7-B8B6-9037C9EC72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CE141F-2314-4EEF-A61D-2497514268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A593AD-0584-4C27-A3A2-B242D8DBABD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DD3389-3CAB-4114-B75A-5A78FDF4A56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AB771A-BF33-489E-B8EF-D51480FC4BA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D98EE6-0A8B-4E78-84BA-2A43B7AA54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06F525-13E0-458B-8F95-2C4D8273AF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17DACDA-8160-4A8B-87D6-1DE5EDE59D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36AE91-9D7D-482F-BE04-688E092F86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F7934D-7D4B-4C53-A9C6-7E27EAA1E2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1E5900-5E7C-40F2-A548-1B4C9EA332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884587-14BD-40D8-8EA1-387E314EA1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BC97CD-FE06-46BE-8484-D04C19BF7D5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04A5DD-EE31-4A91-A0FE-652858CD069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069E00-B6E4-4F69-A6F3-9B04844D06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94F986-A8B5-4C75-B481-A3C3C9F3FF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688BE2-48C2-439E-8580-3A8B46529B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D17F6B-3BBC-4590-B48C-1AF36A01BD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CFA1D3-913C-4B8B-AA63-CF1BDB6526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6539D2-7FE3-49DF-8F11-DCEE6A80F39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FBAF31-2E61-4DA3-8509-B194F267A78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C15384-B6A0-49EE-B45C-D8BDCE0748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569C5B-810B-4760-9F13-1FC2AA3D29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BD89CAF-8613-44A3-97EC-3E4531ABBCC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E22BC4-E981-42B1-9AC8-50511D17001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99E7A0-EEC8-4367-844F-A09F5862284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8D3606-609A-42E8-857D-ED6F7D74FF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3AA0EC-B54E-4CD6-B191-7D5E2D4F1A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EB45CA-C453-40F8-9928-AB9CE7D205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227876-4346-45FE-B689-BF4063DB1F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CF050E-BF20-4E09-966A-D0B5EB54DD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F82B91-F01A-4582-9735-F7B1836615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B2D948-05F2-4751-8ED4-6988D22BAB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B303AD-B42A-4EAB-A3F6-E0DCCBA1DC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9800" cy="2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1280" cy="2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EC08D1-18CC-4BF7-BE57-92E886CA105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1280" cy="26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160"/>
            <a:ext cx="465840" cy="465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360" y="948600"/>
            <a:ext cx="4937400" cy="46638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3040" cy="2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5480" cy="28548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8480" cy="187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7440"/>
            <a:ext cx="1495800" cy="149580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480"/>
            <a:ext cx="804600" cy="80496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9360" cy="15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9800" cy="22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5680" cy="50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1120" cy="68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7240" cy="51415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040"/>
            <a:ext cx="465840" cy="46584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9320"/>
            <a:ext cx="4853160" cy="77241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840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617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5"/>
          <p:cNvSpPr/>
          <p:nvPr/>
        </p:nvSpPr>
        <p:spPr>
          <a:xfrm rot="2744400">
            <a:off x="-278280" y="-2520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Текст. поле 7"/>
          <p:cNvSpPr/>
          <p:nvPr/>
        </p:nvSpPr>
        <p:spPr>
          <a:xfrm>
            <a:off x="569160" y="1888920"/>
            <a:ext cx="48186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97" name="Прямоугольник со скругленными углами 3"/>
          <p:cNvSpPr/>
          <p:nvPr/>
        </p:nvSpPr>
        <p:spPr>
          <a:xfrm rot="18679800">
            <a:off x="6780600" y="457920"/>
            <a:ext cx="6248160" cy="466380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Прямоугольник со скругленными углами 5"/>
          <p:cNvSpPr/>
          <p:nvPr/>
        </p:nvSpPr>
        <p:spPr>
          <a:xfrm rot="2625600">
            <a:off x="6024960" y="4331160"/>
            <a:ext cx="465840" cy="46584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Прямоугольник 5"/>
          <p:cNvSpPr/>
          <p:nvPr/>
        </p:nvSpPr>
        <p:spPr>
          <a:xfrm>
            <a:off x="1640880" y="4592880"/>
            <a:ext cx="2993040" cy="26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0" name="Изображение 40"/>
          <p:cNvSpPr/>
          <p:nvPr/>
        </p:nvSpPr>
        <p:spPr>
          <a:xfrm>
            <a:off x="867240" y="3590280"/>
            <a:ext cx="250920" cy="25128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01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3400" cy="112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7400" y="4538160"/>
            <a:ext cx="702000" cy="7016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4240" y="-226404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5800" cy="3561840"/>
            <a:chOff x="4571640" y="828000"/>
            <a:chExt cx="4465800" cy="356184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800" cy="3561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1360"/>
              <a:ext cx="1734840" cy="276876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176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7760" cy="17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432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2640" cy="35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5920"/>
            <a:ext cx="5141520" cy="168156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240"/>
            <a:ext cx="1130040" cy="11296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1240"/>
            <a:ext cx="3229560" cy="33112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94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2024-08-28T11:40:32Z</dcterms:modified>
  <cp:revision>78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