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54728B-E100-46F1-B701-2E4DF7EE17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02137-9433-45E7-B95D-C989ECFD5B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D2BE17-4911-43D8-9777-8D5D881F45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B2AA7C-B706-41D4-98E1-B707360CC1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BDE2DE-BC05-4C90-A830-6FD82FD5CE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CDA425-9400-4DD7-851C-4D11C61CAD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D5135-A92C-4A23-8E08-2F2BE0E4F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7DCFB-E0DD-4026-A415-6382FA526D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EFA6C-41CF-4D57-ADA9-23509335AE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5F194-69D7-4B09-9F4A-F21B2FC512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66E23-05A3-42B7-B16A-FDCEFAA539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7B2DB-5B2A-42B7-88A3-2B797431E3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8993A-6F8C-4EB1-982B-13D8A878A3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9DD1F-07FC-47F4-B82D-B355DCE62A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74D57-D2B5-4D48-99F4-9654E96A7F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C895C-3970-485B-8C16-555B2DB795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3A51C4-9093-4E97-A351-6E9C648A62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90EABA-7B46-4612-BFA8-3E0EFB44E8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E1525D-DB2A-41A2-B137-F51A38D9CD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3B2E1-DFAC-4648-A41C-1796348F1B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32D31-16E8-43C7-A146-BFE8E0C92F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DCE4A-5746-4A5D-8E3E-0279104445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50C655-7B46-4155-A531-5DB85BB4D7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9D69AC-E84C-47AF-A83E-6E566217BE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9943E-B1EB-4BF9-9AE4-A65CC83510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91D1B-EB21-4D61-A1AB-F8F735D481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04F33-BE24-4C95-8F44-444C861795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51FCF-4FFC-4239-A2B2-19C156D0BF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9ABFE-1D16-4D0E-8F33-0766FE42B0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0324F-321E-4FEB-8FD7-D9C6327EDF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97644-BB9A-4ECD-AEE1-2807A3A7C6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8A8577-9598-4701-BC32-BE9B0FA580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FBA4CD-23D3-4C14-8549-B5430ABA16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206138-71C5-4135-921C-C4124F9FD3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65992E-30EB-4D8C-B72E-225FDA8C66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4AE74C-E224-4C8B-898E-5AA4BF70A7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67C027-E9BD-4B6B-AFF9-81EED3B0B5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9E0DE0-FFFE-453A-A6A1-CA18BD5AED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05DEC9-3BA1-4981-8405-E46465D76F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41F1BD-00EB-48B7-981B-8EFAE64BC0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4CE69E-1765-40AE-9070-EF94D96779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17E94-CED6-4BDB-A00E-0F77286E91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17598-D253-469A-9E79-84259D216F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80962E-B8A8-48A0-9074-50CCA649E4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9C822-5DE7-4171-B124-014D1E0BEC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DEC316-5C49-4E3F-B1AF-C492995AB3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0F7CAB-544A-4EC7-A1F6-3D440E03C6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713464-E9CF-4B2D-9B31-17042B7832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FAB6F9-758A-4D9A-94A2-0E802677D7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198E7-1FA1-4B47-B4EB-1C1F44D05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D166C-354C-444D-A722-2F3E62D4EA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6B28E5-0F15-40C7-B0CB-915B87A9C8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3139F-F6AC-4057-8C51-800A291D22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066A9-BEAD-4249-B03C-F57BDB0ED8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2AD7F2-38C2-450C-B478-3D62C85E9C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159FD0-A294-4E8E-9036-FA4511B92F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60F39E-95CB-4A4E-A45E-D9483C7560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452B1E-4095-43B6-AA92-8D95F1624E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448EC-1A59-4463-909F-3DA3F6466A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9256C6-4357-4C87-AE6F-976C88A487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DE25A3-FD2B-451F-BCD1-DBA471A2F3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D3988-40EF-441B-B140-4E9DA1B7F4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65280E-E3E2-4D81-A84B-427DC03A7A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18C9EA-F9A8-40AB-AAD9-F0B939FD8A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4C5C83-14F4-4295-A426-ABACA5BBA0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9424FE-B245-42B5-9087-723EDFF4A0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FAD2AD-4475-4F1D-BFF8-A69EAE5CD9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6DE93-6DFA-463D-87D9-0F64AD4147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18569-A67C-4712-8065-2977F7085E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75B905-0AF5-4A39-955F-DC1926F9F6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14209-3EB5-4E63-BE15-FB65CB3E51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281DCF-E24E-4F94-9DAB-D5675A392B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23D0E7-4C1E-4A3A-8961-306FDCAB27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C0AE82-C1DC-49F7-B9BF-54B7C02E87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38DC3F-4B42-4746-95C9-378DA1D515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90ADD-8155-42A5-9C7B-C51D88C8EA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BFEEC3-5B73-49D2-AC0C-27CE5C5F88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0DE46-2B35-4D56-9B93-EA0495733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E609DE-0AEE-4B79-8F55-EAEDE02A1E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811B8-CEE3-4F7C-8139-34F900A2B0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5E544A-426F-4675-A6A2-5B8AEFACCA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5B1E2-1410-46C9-92DD-11BCA5A142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FC209-200D-4F97-A2AA-FFFB50426E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C4A9CF-8173-4DFF-A6DD-6507E0FCF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3345C1-C83A-479E-B585-69203B5B1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3AE37-CFE6-403B-9D37-F5ACF2B7854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6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2024-08-28T11:40:46Z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