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_rels/notesSlide6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65.xml.rels" ContentType="application/vnd.openxmlformats-package.relationships+xml"/>
  <Override PartName="/ppt/slides/_rels/slide58.xml.rels" ContentType="application/vnd.openxmlformats-package.relationships+xml"/>
  <Override PartName="/ppt/slides/_rels/slide13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14.xml.rels" ContentType="application/vnd.openxmlformats-package.relationships+xml"/>
  <Override PartName="/ppt/slides/_rels/slide45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0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66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2F609BA-A081-410F-A7A5-04E703485ED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AA56A5-70EE-409F-98A8-D856C777E3C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203588-2F14-4796-A0FD-0F0269CD306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1FDB04-313A-49D9-8CAE-2ECBFE21536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E4D405-4A7A-4EE5-B8AC-235DC17D95E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824C3F-262E-419F-8DF4-3A466B2A92E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14D020-5583-46DD-AAC7-C1A30DB98BB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A86D5E-BF8A-4CF6-B73B-BC3D201D56D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BB657C-3B3F-4723-8197-974CE3017D3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23B3A0-E217-49A7-962D-D19F133F07B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A74D78-1DEA-46E7-B007-CE579FA01CD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C54FCD-A9A0-4EC6-99FD-1567BBE357D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0DD7EC-775F-4A02-BB35-EE62EC2CF12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B9A4A2-E9DE-451F-87AD-438E5641A29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A40A91-7477-4DE9-ABAE-EEE659E0BA4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FF9A17-4DEC-42DA-ABAE-5755270F188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21B2F6-8695-4C4E-B9EC-A14911DB0B7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5E55BC-E303-43D2-92C0-0707CCE0213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7075C0-43B6-4951-9784-05C1A780B68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7BA19E-6D80-49F5-8957-91FC5BF4814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A7E1CE-ADE7-4CC5-B05D-40F2E67FA9E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D11012-C459-4CBF-AA7B-137DE6A5D1D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CAA9FA-F1CB-43F4-97D8-44F7C8A628F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197A09-B106-4479-AF71-D49AB8A1053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BDD099-AAC1-40EC-B498-F7C91F4377C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391558-2654-4680-A8D8-DA55BC61EB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7D2E30-A3B9-4CF4-AF8E-7027981ABD5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AF58ED-0F03-46D0-AE98-F70A1CCAC0E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6F8262-5E44-4731-BD0D-6FC12ACAF36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128A3B-C162-45F4-802F-76EC599340F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1E0701-5AE9-4621-98E8-2379E27FC5D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400092-3FAE-4DF3-8C56-EDA4C210598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1B0705-EC86-41BA-8A10-93153B23A5B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AAC9BA-8F93-40AE-A5B4-C1C3A100F8F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EDADDF-752B-43D4-9264-30A886A98FD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C9FECC-E6E5-40CC-93AD-FCA931A3E0B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31E956-8AAC-4B5A-9296-7BAAFA09391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347534-97D4-4765-A782-DAB57428CF4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DD582D-52C7-4D1B-9D64-0923882C2B1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CCA91A-7978-49D3-A8CA-79FBB19E37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4A30A8-7902-4FE8-9612-30C7694C98D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A4D01B-095E-4FED-8ED5-C59DDF2FF2E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83B8D4-49A8-474C-9306-F0A3224821A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9AEDBD-7D71-4569-B1A0-687BBE6F9C9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D49D46-16AA-4CE5-84F8-73246675EA0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52F788-EFC3-49DD-A505-8B9BDC8ECCC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1E5A16-6022-41C6-9E3F-FEA9ED1BA38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4EF8E1-B156-4981-B4A4-C7E1B3C6C0B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E59A6C-E815-42EA-B9B2-B93D91F425A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1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47E4A6-1B19-4C9E-97CA-1AD63AFA430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DE84C2-26BE-4FFD-A73C-EB1249AB814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61FAF8-BEAD-43F6-A5AB-D048362745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0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F597A9-5141-43F1-9550-FF6BEF04A8F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3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7D9A04-E724-4326-B0E3-DF8D5A0B913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6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5BDAEC-ECF1-4DA6-A6E6-6EE3ABF79AB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C6CDFC-A853-4997-9AFB-F51246C4497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F880B9-BD96-4BD0-8B19-A249B1BFB7A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1D5569-6A94-4D1B-8259-CD5B8CC5C89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EEA323-1FB0-4138-B671-B26BD27DF9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9005A7-CD4B-4742-A7F5-482EAF335C7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3AD87B-7C7A-42C1-84D5-035418BBBCC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46E505-3AA2-44E7-80AA-345A81216CA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445144-693D-4D7D-A37C-44BB26F052B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4788E4-7C3E-4CCF-953B-088E4B4EC8A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7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BB39E7-F54B-4A3E-994E-E563C1CB9B7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25C938-8D36-484D-A884-B505B82EECA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7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9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3EA84B-7EFD-41EE-B9B3-DB06D3A4314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7A3827-47A1-4C92-B89C-9E94E2FF50C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2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E4468A-B514-417E-A847-29AEF5CF81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5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A2EC33-F5E9-4B6C-BF24-5DF2B3FEFE7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7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8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7A83BD-F245-41B1-8306-722DE7188D3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7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3434BE-F7F2-47AD-BDA0-274973807B5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F51219-2DBA-4CAA-BFF1-889FD6C258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77273E-2A99-46C1-9EFD-F1E2AD690C8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D20178-8FF3-4B40-94C9-F0E0D605F7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043B21-DF45-4E6B-AB14-768932FEB1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8DF4AF-3139-4535-81A2-72CD214569C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856527-EDF0-4E64-A0F4-7CE61C3E074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4155A5-07D6-480B-B38F-323E6EA8EC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299DAF-D8EB-4556-AE5F-3868017901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01500E-E7A4-443F-9D20-837B27612A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C3F257-4FFA-4D50-BAE7-04465ECC84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C34DB2-FAAF-4953-8127-BDA21DF275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ADD79F-E90B-4AED-A06F-3F43F068A8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18D2CE-BC20-4E69-B93A-AF154DD7C3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092512-EA9A-4A48-9A1E-9391DA5854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79800" cy="26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1280" cy="26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7EA1FF-CEA3-48F0-ABD1-05F65EECFC3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72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1280" cy="26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1160"/>
            <a:ext cx="465840" cy="4658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2360" y="948600"/>
            <a:ext cx="4937400" cy="46638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3040" cy="26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5480" cy="2854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8480" cy="187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13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TextBox 131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171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Прямоугольник со скругленными углами 17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со скругленными углами 173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Прямоугольник со скругленными углами 174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оугольник со скругленными углами 175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6" name="Group 26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477" name="Изображение 2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8" name="Прямоугольник со скругленными углами 176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79" name="TextBox 13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51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Box 133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13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Прямоугольник со скругленными углами 177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178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Прямоугольник со скругленными углами 179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TextBox 13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Прямоугольник со скругленными углами 180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181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9" name="Group 27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490" name="Изображение 2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1" name="Прямоугольник со скругленными углами 182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92" name="Прямоугольник 52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Box 13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TextBox 137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Прямоугольник со скругленными углами 183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Прямоугольник со скругленными углами 184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TextBox 13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Прямоугольник 53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Прямоугольник 54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TextBox 139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Box 14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TextBox 141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3" name="Прямоугольник со скругленными углами 185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Прямоугольник со скругленными углами 186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оугольник со скругленными углами 187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Прямоугольник со скругленными углами 5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Текст. поле 7"/>
          <p:cNvSpPr/>
          <p:nvPr/>
        </p:nvSpPr>
        <p:spPr>
          <a:xfrm>
            <a:off x="569160" y="1888920"/>
            <a:ext cx="48186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08" name="Прямоугольник со скругленными углами 3"/>
          <p:cNvSpPr/>
          <p:nvPr/>
        </p:nvSpPr>
        <p:spPr>
          <a:xfrm rot="18679800">
            <a:off x="6780600" y="457920"/>
            <a:ext cx="6248160" cy="46638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Прямоугольник со скругленными углами 5"/>
          <p:cNvSpPr/>
          <p:nvPr/>
        </p:nvSpPr>
        <p:spPr>
          <a:xfrm rot="2625600">
            <a:off x="6024960" y="4331160"/>
            <a:ext cx="465840" cy="4658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5"/>
          <p:cNvSpPr/>
          <p:nvPr/>
        </p:nvSpPr>
        <p:spPr>
          <a:xfrm>
            <a:off x="1640880" y="4592880"/>
            <a:ext cx="2993040" cy="26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1" name="Изображение 40"/>
          <p:cNvSpPr/>
          <p:nvPr/>
        </p:nvSpPr>
        <p:spPr>
          <a:xfrm>
            <a:off x="867240" y="3590280"/>
            <a:ext cx="250920" cy="2512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2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3400" cy="112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2024-08-28T11:41:00Z</dcterms:modified>
  <cp:revision>80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