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56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_rels/notesSlide6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6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1.xml.rels" ContentType="application/vnd.openxmlformats-package.relationships+xml"/>
  <Override PartName="/ppt/notesSlides/_rels/notesSlide7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59.xml.rels" ContentType="application/vnd.openxmlformats-package.relationships+xml"/>
  <Override PartName="/ppt/notesSlides/_rels/notesSlide60.xml.rels" ContentType="application/vnd.openxmlformats-package.relationships+xml"/>
  <Override PartName="/ppt/notesSlides/_rels/notesSlide68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56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63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64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70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.xml.rels" ContentType="application/vnd.openxmlformats-package.relationships+xml"/>
  <Override PartName="/ppt/notesSlides/_rels/notesSlide7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52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3.xml.rels" ContentType="application/vnd.openxmlformats-package.relationships+xml"/>
  <Override PartName="/ppt/notesSlides/_rels/notesSlide6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2.xml.rels" ContentType="application/vnd.openxmlformats-package.relationships+xml"/>
  <Override PartName="/ppt/notesSlides/notesSlide6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3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6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9.xml" ContentType="application/vnd.openxmlformats-officedocument.presentationml.slide+xml"/>
  <Override PartName="/ppt/slides/slide61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22.xml" ContentType="application/vnd.openxmlformats-officedocument.presentationml.slide+xml"/>
  <Override PartName="/ppt/slides/slide59.xml" ContentType="application/vnd.openxmlformats-officedocument.presentationml.slide+xml"/>
  <Override PartName="/ppt/slides/slide23.xml" ContentType="application/vnd.openxmlformats-officedocument.presentationml.slide+xml"/>
  <Override PartName="/ppt/slides/slide60.xml" ContentType="application/vnd.openxmlformats-officedocument.presentationml.slide+xml"/>
  <Override PartName="/ppt/slides/slide18.xml" ContentType="application/vnd.openxmlformats-officedocument.presentationml.slide+xml"/>
  <Override PartName="/ppt/slides/slide24.xml" ContentType="application/vnd.openxmlformats-officedocument.presentationml.slide+xml"/>
  <Override PartName="/ppt/slides/slide74.xml" ContentType="application/vnd.openxmlformats-officedocument.presentationml.slide+xml"/>
  <Override PartName="/ppt/slides/slide2.xml" ContentType="application/vnd.openxmlformats-officedocument.presentationml.slide+xml"/>
  <Override PartName="/ppt/slides/slide25.xml" ContentType="application/vnd.openxmlformats-officedocument.presentationml.slide+xml"/>
  <Override PartName="/ppt/slides/slide62.xml" ContentType="application/vnd.openxmlformats-officedocument.presentationml.slide+xml"/>
  <Override PartName="/ppt/slides/slide73.xml" ContentType="application/vnd.openxmlformats-officedocument.presentationml.slide+xml"/>
  <Override PartName="/ppt/slides/slide1.xml" ContentType="application/vnd.openxmlformats-officedocument.presentationml.slide+xml"/>
  <Override PartName="/ppt/slides/slide72.xml" ContentType="application/vnd.openxmlformats-officedocument.presentationml.slide+xml"/>
  <Override PartName="/ppt/slides/slide71.xml" ContentType="application/vnd.openxmlformats-officedocument.presentationml.slide+xml"/>
  <Override PartName="/ppt/slides/slide29.xml" ContentType="application/vnd.openxmlformats-officedocument.presentationml.slide+xml"/>
  <Override PartName="/ppt/slides/slide69.xml" ContentType="application/vnd.openxmlformats-officedocument.presentationml.slide+xml"/>
  <Override PartName="/ppt/slides/slide32.xml" ContentType="application/vnd.openxmlformats-officedocument.presentationml.slide+xml"/>
  <Override PartName="/ppt/slides/slide70.xml" ContentType="application/vnd.openxmlformats-officedocument.presentationml.slide+xml"/>
  <Override PartName="/ppt/slides/slide28.xml" ContentType="application/vnd.openxmlformats-officedocument.presentationml.slide+xml"/>
  <Override PartName="/ppt/slides/slide68.xml" ContentType="application/vnd.openxmlformats-officedocument.presentationml.slide+xml"/>
  <Override PartName="/ppt/slides/slide31.xml" ContentType="application/vnd.openxmlformats-officedocument.presentationml.slide+xml"/>
  <Override PartName="/ppt/slides/slide67.xml" ContentType="application/vnd.openxmlformats-officedocument.presentationml.slide+xml"/>
  <Override PartName="/ppt/slides/slide30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27.xml" ContentType="application/vnd.openxmlformats-officedocument.presentationml.slide+xml"/>
  <Override PartName="/ppt/slides/slide64.xml" ContentType="application/vnd.openxmlformats-officedocument.presentationml.slide+xml"/>
  <Override PartName="/ppt/slides/slide26.xml" ContentType="application/vnd.openxmlformats-officedocument.presentationml.slide+xml"/>
  <Override PartName="/ppt/slides/slide63.xml" ContentType="application/vnd.openxmlformats-officedocument.presentationml.slide+xml"/>
  <Override PartName="/ppt/slides/slide17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3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48.xml.rels" ContentType="application/vnd.openxmlformats-package.relationships+xml"/>
  <Override PartName="/ppt/slides/_rels/slide64.xml.rels" ContentType="application/vnd.openxmlformats-package.relationships+xml"/>
  <Override PartName="/ppt/slides/_rels/slide62.xml.rels" ContentType="application/vnd.openxmlformats-package.relationships+xml"/>
  <Override PartName="/ppt/slides/_rels/slide68.xml.rels" ContentType="application/vnd.openxmlformats-package.relationships+xml"/>
  <Override PartName="/ppt/slides/_rels/slide72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9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51.xml.rels" ContentType="application/vnd.openxmlformats-package.relationships+xml"/>
  <Override PartName="/ppt/slides/_rels/slide55.xml.rels" ContentType="application/vnd.openxmlformats-package.relationships+xml"/>
  <Override PartName="/ppt/slides/_rels/slide54.xml.rels" ContentType="application/vnd.openxmlformats-package.relationships+xml"/>
  <Override PartName="/ppt/slides/_rels/slide63.xml.rels" ContentType="application/vnd.openxmlformats-package.relationships+xml"/>
  <Override PartName="/ppt/slides/_rels/slide70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52.xml.rels" ContentType="application/vnd.openxmlformats-package.relationships+xml"/>
  <Override PartName="/ppt/slides/_rels/slide57.xml.rels" ContentType="application/vnd.openxmlformats-package.relationships+xml"/>
  <Override PartName="/ppt/slides/_rels/slide61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38.xml.rels" ContentType="application/vnd.openxmlformats-package.relationships+xml"/>
  <Override PartName="/ppt/slides/_rels/slide25.xml.rels" ContentType="application/vnd.openxmlformats-package.relationships+xml"/>
  <Override PartName="/ppt/slides/_rels/slide20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2.xml.rels" ContentType="application/vnd.openxmlformats-package.relationships+xml"/>
  <Override PartName="/ppt/slides/_rels/slide26.xml.rels" ContentType="application/vnd.openxmlformats-package.relationships+xml"/>
  <Override PartName="/ppt/slides/_rels/slide21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59.xml.rels" ContentType="application/vnd.openxmlformats-package.relationships+xml"/>
  <Override PartName="/ppt/slides/_rels/slide56.xml.rels" ContentType="application/vnd.openxmlformats-package.relationships+xml"/>
  <Override PartName="/ppt/slides/_rels/slide60.xml.rels" ContentType="application/vnd.openxmlformats-package.relationships+xml"/>
  <Override PartName="/ppt/slides/_rels/slide66.xml.rels" ContentType="application/vnd.openxmlformats-package.relationships+xml"/>
  <Override PartName="/ppt/slides/_rels/slide23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74.xml.rels" ContentType="application/vnd.openxmlformats-package.relationships+xml"/>
  <Override PartName="/ppt/slides/_rels/slide65.xml.rels" ContentType="application/vnd.openxmlformats-package.relationships+xml"/>
  <Override PartName="/ppt/slides/_rels/slide67.xml.rels" ContentType="application/vnd.openxmlformats-package.relationships+xml"/>
  <Override PartName="/ppt/slides/_rels/slide71.xml.rels" ContentType="application/vnd.openxmlformats-package.relationships+xml"/>
  <Override PartName="/ppt/slides/_rels/slide69.xml.rels" ContentType="application/vnd.openxmlformats-package.relationships+xml"/>
  <Override PartName="/ppt/slides/_rels/slide73.xml.rels" ContentType="application/vnd.openxmlformats-package.relationships+xml"/>
  <Override PartName="/ppt/slides/slide6.xml" ContentType="application/vnd.openxmlformats-officedocument.presentationml.slide+xml"/>
  <Override PartName="/ppt/slides/slide13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</p:sldIdLst>
  <p:sldSz cx="9144000" cy="5148263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slide" Target="slides/slide57.xml"/><Relationship Id="rId61" Type="http://schemas.openxmlformats.org/officeDocument/2006/relationships/slide" Target="slides/slide58.xml"/><Relationship Id="rId62" Type="http://schemas.openxmlformats.org/officeDocument/2006/relationships/slide" Target="slides/slide59.xml"/><Relationship Id="rId63" Type="http://schemas.openxmlformats.org/officeDocument/2006/relationships/slide" Target="slides/slide60.xml"/><Relationship Id="rId64" Type="http://schemas.openxmlformats.org/officeDocument/2006/relationships/slide" Target="slides/slide61.xml"/><Relationship Id="rId65" Type="http://schemas.openxmlformats.org/officeDocument/2006/relationships/slide" Target="slides/slide62.xml"/><Relationship Id="rId66" Type="http://schemas.openxmlformats.org/officeDocument/2006/relationships/slide" Target="slides/slide63.xml"/><Relationship Id="rId67" Type="http://schemas.openxmlformats.org/officeDocument/2006/relationships/slide" Target="slides/slide64.xml"/><Relationship Id="rId68" Type="http://schemas.openxmlformats.org/officeDocument/2006/relationships/slide" Target="slides/slide65.xml"/><Relationship Id="rId69" Type="http://schemas.openxmlformats.org/officeDocument/2006/relationships/slide" Target="slides/slide66.xml"/><Relationship Id="rId70" Type="http://schemas.openxmlformats.org/officeDocument/2006/relationships/slide" Target="slides/slide67.xml"/><Relationship Id="rId71" Type="http://schemas.openxmlformats.org/officeDocument/2006/relationships/slide" Target="slides/slide68.xml"/><Relationship Id="rId72" Type="http://schemas.openxmlformats.org/officeDocument/2006/relationships/slide" Target="slides/slide69.xml"/><Relationship Id="rId73" Type="http://schemas.openxmlformats.org/officeDocument/2006/relationships/slide" Target="slides/slide70.xml"/><Relationship Id="rId74" Type="http://schemas.openxmlformats.org/officeDocument/2006/relationships/slide" Target="slides/slide71.xml"/><Relationship Id="rId75" Type="http://schemas.openxmlformats.org/officeDocument/2006/relationships/slide" Target="slides/slide72.xml"/><Relationship Id="rId76" Type="http://schemas.openxmlformats.org/officeDocument/2006/relationships/slide" Target="slides/slide73.xml"/><Relationship Id="rId77" Type="http://schemas.openxmlformats.org/officeDocument/2006/relationships/slide" Target="slides/slide74.xml"/><Relationship Id="rId7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ED39AC6-259B-4682-8DD9-29F34CA5941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2.xml.rels><?xml version="1.0" encoding="UTF-8"?>
<Relationships xmlns="http://schemas.openxmlformats.org/package/2006/relationships"><Relationship Id="rId1" Type="http://schemas.openxmlformats.org/officeDocument/2006/relationships/slide" Target="../slides/slide52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56.xml.rels><?xml version="1.0" encoding="UTF-8"?>
<Relationships xmlns="http://schemas.openxmlformats.org/package/2006/relationships"><Relationship Id="rId1" Type="http://schemas.openxmlformats.org/officeDocument/2006/relationships/slide" Target="../slides/slide56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_rels/notesSlide59.xml.rels><?xml version="1.0" encoding="UTF-8"?>
<Relationships xmlns="http://schemas.openxmlformats.org/package/2006/relationships"><Relationship Id="rId1" Type="http://schemas.openxmlformats.org/officeDocument/2006/relationships/slide" Target="../slides/slide5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60.xml.rels><?xml version="1.0" encoding="UTF-8"?>
<Relationships xmlns="http://schemas.openxmlformats.org/package/2006/relationships"><Relationship Id="rId1" Type="http://schemas.openxmlformats.org/officeDocument/2006/relationships/slide" Target="../slides/slide60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2.xml.rels><?xml version="1.0" encoding="UTF-8"?>
<Relationships xmlns="http://schemas.openxmlformats.org/package/2006/relationships"><Relationship Id="rId1" Type="http://schemas.openxmlformats.org/officeDocument/2006/relationships/slide" Target="../slides/slide62.xml"/><Relationship Id="rId2" Type="http://schemas.openxmlformats.org/officeDocument/2006/relationships/notesMaster" Target="../notesMasters/notesMaster1.xml"/>
</Relationships>
</file>

<file path=ppt/notesSlides/_rels/notesSlide63.xml.rels><?xml version="1.0" encoding="UTF-8"?>
<Relationships xmlns="http://schemas.openxmlformats.org/package/2006/relationships"><Relationship Id="rId1" Type="http://schemas.openxmlformats.org/officeDocument/2006/relationships/slide" Target="../slides/slide63.xml"/><Relationship Id="rId2" Type="http://schemas.openxmlformats.org/officeDocument/2006/relationships/notesMaster" Target="../notesMasters/notesMaster1.xml"/>
</Relationships>
</file>

<file path=ppt/notesSlides/_rels/notesSlide64.xml.rels><?xml version="1.0" encoding="UTF-8"?>
<Relationships xmlns="http://schemas.openxmlformats.org/package/2006/relationships"><Relationship Id="rId1" Type="http://schemas.openxmlformats.org/officeDocument/2006/relationships/slide" Target="../slides/slide64.xml"/><Relationship Id="rId2" Type="http://schemas.openxmlformats.org/officeDocument/2006/relationships/notesMaster" Target="../notesMasters/notesMaster1.xml"/>
</Relationships>
</file>

<file path=ppt/notesSlides/_rels/notesSlide65.xml.rels><?xml version="1.0" encoding="UTF-8"?>
<Relationships xmlns="http://schemas.openxmlformats.org/package/2006/relationships"><Relationship Id="rId1" Type="http://schemas.openxmlformats.org/officeDocument/2006/relationships/slide" Target="../slides/slide65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67.xml.rels><?xml version="1.0" encoding="UTF-8"?>
<Relationships xmlns="http://schemas.openxmlformats.org/package/2006/relationships"><Relationship Id="rId1" Type="http://schemas.openxmlformats.org/officeDocument/2006/relationships/slide" Target="../slides/slide67.xml"/><Relationship Id="rId2" Type="http://schemas.openxmlformats.org/officeDocument/2006/relationships/notesMaster" Target="../notesMasters/notesMaster1.xml"/>
</Relationships>
</file>

<file path=ppt/notesSlides/_rels/notesSlide68.xml.rels><?xml version="1.0" encoding="UTF-8"?>
<Relationships xmlns="http://schemas.openxmlformats.org/package/2006/relationships"><Relationship Id="rId1" Type="http://schemas.openxmlformats.org/officeDocument/2006/relationships/slide" Target="../slides/slide68.xml"/><Relationship Id="rId2" Type="http://schemas.openxmlformats.org/officeDocument/2006/relationships/notesMaster" Target="../notesMasters/notesMaster1.xml"/>
</Relationships>
</file>

<file path=ppt/notesSlides/_rels/notesSlide69.xml.rels><?xml version="1.0" encoding="UTF-8"?>
<Relationships xmlns="http://schemas.openxmlformats.org/package/2006/relationships"><Relationship Id="rId1" Type="http://schemas.openxmlformats.org/officeDocument/2006/relationships/slide" Target="../slides/slide69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0.xml.rels><?xml version="1.0" encoding="UTF-8"?>
<Relationships xmlns="http://schemas.openxmlformats.org/package/2006/relationships"><Relationship Id="rId1" Type="http://schemas.openxmlformats.org/officeDocument/2006/relationships/slide" Target="../slides/slide70.xml"/><Relationship Id="rId2" Type="http://schemas.openxmlformats.org/officeDocument/2006/relationships/notesMaster" Target="../notesMasters/notesMaster1.xml"/>
</Relationships>
</file>

<file path=ppt/notesSlides/_rels/notesSlide71.xml.rels><?xml version="1.0" encoding="UTF-8"?>
<Relationships xmlns="http://schemas.openxmlformats.org/package/2006/relationships"><Relationship Id="rId1" Type="http://schemas.openxmlformats.org/officeDocument/2006/relationships/slide" Target="../slides/slide71.xml"/><Relationship Id="rId2" Type="http://schemas.openxmlformats.org/officeDocument/2006/relationships/notesMaster" Target="../notesMasters/notesMaster1.xml"/>
</Relationships>
</file>

<file path=ppt/notesSlides/_rels/notesSlide72.xml.rels><?xml version="1.0" encoding="UTF-8"?>
<Relationships xmlns="http://schemas.openxmlformats.org/package/2006/relationships"><Relationship Id="rId1" Type="http://schemas.openxmlformats.org/officeDocument/2006/relationships/slide" Target="../slides/slide72.xml"/><Relationship Id="rId2" Type="http://schemas.openxmlformats.org/officeDocument/2006/relationships/notesMaster" Target="../notesMasters/notesMaster1.xml"/>
</Relationships>
</file>

<file path=ppt/notesSlides/_rels/notesSlide73.xml.rels><?xml version="1.0" encoding="UTF-8"?>
<Relationships xmlns="http://schemas.openxmlformats.org/package/2006/relationships"><Relationship Id="rId1" Type="http://schemas.openxmlformats.org/officeDocument/2006/relationships/slide" Target="../slides/slide73.xml"/><Relationship Id="rId2" Type="http://schemas.openxmlformats.org/officeDocument/2006/relationships/notesMaster" Target="../notesMasters/notesMaster1.xml"/>
</Relationships>
</file>

<file path=ppt/notesSlides/_rels/notesSlide74.xml.rels><?xml version="1.0" encoding="UTF-8"?>
<Relationships xmlns="http://schemas.openxmlformats.org/package/2006/relationships"><Relationship Id="rId1" Type="http://schemas.openxmlformats.org/officeDocument/2006/relationships/slide" Target="../slides/slide74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5FBB0D-E892-4092-A431-AD77A4CD0A9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22365B-AAB4-42B7-A4E1-E2BB1EA0A61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C270BCF-BDAB-44B2-AC57-8FDFB4411C1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0917327-13E3-4FC3-8B88-B4729A6DD05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14C455-7CDC-4ABE-B26D-15904139FD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55EFD96-2EAD-4EAF-BE31-AE6A139AA28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E13952-2C3E-470D-8344-CB8AFA1AF87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A80F17C-4801-4594-AA6A-2325CB3FAF5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753556-2D2E-4B73-9187-28CF92D700D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0E8083-AAED-4EBA-93C7-5F8784A2897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A1BEC3-4167-42D3-93A7-820FA5DF89C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E90DAA-6B44-4CBC-B303-6285AA1DB44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73EC5A-B4AF-44AD-B611-D8A0C63A579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406085-6213-4DF6-B1A7-ED60CC93EE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6F7150-C5FC-42FB-9CFC-CC1ECED4DB1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9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8FEFD7-7FFD-43AC-B89D-5EA5195D98C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964D6D1-D24E-417E-9F38-654C368FC0A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5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FE897C-66EC-45DE-B8BF-43B20CEDE29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9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EA72BFE-171A-4A50-8B82-00CEB1F5A0F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1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5136ED4-D13A-4A9C-AFC9-9FCE8D0707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4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B61E9F4-66F8-400E-9AD4-D59BCA1CF65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7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4AC7864-4A43-4957-86BC-1C35976ED12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928E7D7-1AC8-499A-8219-3C41A8206DF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0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0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BD34CD-F26F-4B79-A2AC-5023B7428B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3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8EC5710-CB45-44E1-9D49-6E9DEBF0614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6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8DD6CA-92DA-4F79-A2F8-91EBF2929B1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FA6CC6-8DF4-4867-8CB4-1F38AF2D371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2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E1698B3-A39C-421C-9A8D-6F28AA26B4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5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9EADC1-848D-4B39-84FC-C8202E6A7BD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28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3C42EE-2D73-4180-8DB7-422A4FB0074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1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8205C7B-B16A-42E9-8930-FE834464F79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4" name="PlaceHolder 3"/>
          <p:cNvSpPr>
            <a:spLocks noGrp="1"/>
          </p:cNvSpPr>
          <p:nvPr>
            <p:ph type="sldNum" idx="4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9F4DDD5-CCB5-409D-9537-B5F97F4BDB0F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37" name="PlaceHolder 3"/>
          <p:cNvSpPr>
            <a:spLocks noGrp="1"/>
          </p:cNvSpPr>
          <p:nvPr>
            <p:ph type="sldNum" idx="4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298B36F-0092-4A57-A156-EADEF852CAC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16E290-4052-4217-9F93-F41A9D41533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3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0" name="PlaceHolder 3"/>
          <p:cNvSpPr>
            <a:spLocks noGrp="1"/>
          </p:cNvSpPr>
          <p:nvPr>
            <p:ph type="sldNum" idx="4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CC86F3-256C-4773-84CA-C19F48475D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3" name="PlaceHolder 3"/>
          <p:cNvSpPr>
            <a:spLocks noGrp="1"/>
          </p:cNvSpPr>
          <p:nvPr>
            <p:ph type="sldNum" idx="4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1DC325F-EE5F-49E8-B306-825ACA03D9F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6" name="PlaceHolder 3"/>
          <p:cNvSpPr>
            <a:spLocks noGrp="1"/>
          </p:cNvSpPr>
          <p:nvPr>
            <p:ph type="sldNum" idx="4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9F9590-BAAC-4892-99C0-B6B49E5F43C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49" name="PlaceHolder 3"/>
          <p:cNvSpPr>
            <a:spLocks noGrp="1"/>
          </p:cNvSpPr>
          <p:nvPr>
            <p:ph type="sldNum" idx="4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05E8F96-1756-4AAF-9B0A-5FD607738C3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2" name="PlaceHolder 3"/>
          <p:cNvSpPr>
            <a:spLocks noGrp="1"/>
          </p:cNvSpPr>
          <p:nvPr>
            <p:ph type="sldNum" idx="5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E5FFA37-4148-4982-977F-FEB4CF3BB5A0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5" name="PlaceHolder 3"/>
          <p:cNvSpPr>
            <a:spLocks noGrp="1"/>
          </p:cNvSpPr>
          <p:nvPr>
            <p:ph type="sldNum" idx="5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C8CD83C-EC0D-4B3B-84BB-FF681DFAFD8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C053DC5-D241-4286-A98E-D361B6B729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1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44D19FE-4E89-429D-A2EF-1791FFEEE7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4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D06A1F5-529A-4ED7-BB29-911C4C96B88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67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DAA3014-0DCD-4C80-9699-E698ED0416E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7B463E-E5B9-49B8-8AFB-E833A42129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6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0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6327D1A-9BE5-45C4-B99E-D1FA715147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09FB476-57C0-4551-9A6C-DB826DA54E09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7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FB88DE2-CFEF-4509-943D-480D998B2B2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7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7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B2BFA46-6223-4546-B61F-85A9F59F34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8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56F22CC-00A1-4349-BC6B-236B9E8A4848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8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E4184BF-6767-40DD-ACFD-A6045A96A1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8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8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DFEF0F4-DA04-4495-920A-B71914E5B1C3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9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CBC78CE-381E-4427-8253-B4704B82F00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C47137-6EC2-4E52-A99D-12CD83F86CD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9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9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49BA704-59CB-4679-9CBB-B77D2649AB5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3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3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D45B905-EE46-4B4A-9580-C57CED21755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69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9E30B38-CCFE-47BE-B59E-D75CF3FB30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0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7EC4AA8-1645-439F-B075-566AFDC013F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3EDC5AF-B870-43C7-AC3F-B9E7A77F9B9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0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9F48098-FA6E-4C00-BF2F-47E5904D413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2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AEDD1EF-AE04-4731-81AE-948327BFD2E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5" name="PlaceHolder 3"/>
          <p:cNvSpPr>
            <a:spLocks noGrp="1"/>
          </p:cNvSpPr>
          <p:nvPr>
            <p:ph type="sldNum" idx="71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6421460-94B6-49F8-99E5-32EB3B0036B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18" name="PlaceHolder 3"/>
          <p:cNvSpPr>
            <a:spLocks noGrp="1"/>
          </p:cNvSpPr>
          <p:nvPr>
            <p:ph type="sldNum" idx="72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D174E40-E514-4722-A689-BD80D2368D3A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1" name="PlaceHolder 3"/>
          <p:cNvSpPr>
            <a:spLocks noGrp="1"/>
          </p:cNvSpPr>
          <p:nvPr>
            <p:ph type="sldNum" idx="7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0ED7297-D159-483B-9B92-1444C3ADA3E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4" name="PlaceHolder 3"/>
          <p:cNvSpPr>
            <a:spLocks noGrp="1"/>
          </p:cNvSpPr>
          <p:nvPr>
            <p:ph type="sldNum" idx="7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06FB142-D024-48A7-8FC2-08C443EB03A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27" name="PlaceHolder 3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8C08E7E-7D00-468A-9034-F8B86DFBA9AB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851AB1-870E-469C-AED4-ADB5930238B4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0" name="PlaceHolder 3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25E4A8C-AE3F-4F3A-BD5D-B6E279E1D00D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3" name="PlaceHolder 3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6CC505F-E790-435B-B9AC-E66490AE003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6" name="PlaceHolder 3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1776196-E538-45F6-910B-360C6302AC8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39" name="PlaceHolder 3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C195CC5-3201-4C1C-B874-EFEF98461792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7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742" name="PlaceHolder 3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33DE064-7DD8-4B71-991D-A0D23DD63825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D1A56DE-9FDB-47F4-A6F1-4021F230662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88680" cy="3421800"/>
          </a:xfrm>
          <a:prstGeom prst="rect">
            <a:avLst/>
          </a:prstGeom>
          <a:ln w="0">
            <a:noFill/>
          </a:ln>
        </p:spPr>
      </p:sp>
      <p:sp>
        <p:nvSpPr>
          <p:cNvPr id="5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79200" cy="41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4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64600" cy="45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B4947EC-09F2-4E31-B450-5F3F86303201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693895-46EF-4E37-BECA-8D4C902894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BFBAFD-D9E7-463E-B730-69912110DD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B476CC1-5521-4361-BD98-56EE5F4AB5F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5D4CEC3-62FC-4287-B100-C4022988A47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B18C56-513A-4EAC-B070-A444C14BF7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6A311D-014F-4621-BDC5-5780146CEF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A228B48-7527-4705-9739-CEC759F61E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762DE30-D573-443B-8C77-1D15904B87B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AED15E-CA6B-4DC2-A78B-5E6A1DE07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E46B6A-0EC3-43F8-AFBB-2E1F10EF8F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C4C45CA-CD8C-4597-94D1-390372AB42A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D89BC9-1266-4911-B496-4515663D8F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8680" y="4771440"/>
            <a:ext cx="307944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7680" y="4771440"/>
            <a:ext cx="205092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66657F-C33A-40D8-B5AA-E41F64BF529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73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200" y="4771440"/>
            <a:ext cx="2050920" cy="267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0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3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5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8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0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3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image" Target="../media/image3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со скругленными углами 5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5"/>
          <p:cNvSpPr/>
          <p:nvPr/>
        </p:nvSpPr>
        <p:spPr>
          <a:xfrm rot="2625600">
            <a:off x="6024960" y="4330800"/>
            <a:ext cx="465480" cy="465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Прямоугольник со скругленными углами 3"/>
          <p:cNvSpPr/>
          <p:nvPr/>
        </p:nvSpPr>
        <p:spPr>
          <a:xfrm rot="18679200">
            <a:off x="7002000" y="948600"/>
            <a:ext cx="4937040" cy="46634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оугольник 5"/>
          <p:cNvSpPr/>
          <p:nvPr/>
        </p:nvSpPr>
        <p:spPr>
          <a:xfrm>
            <a:off x="459720" y="4671360"/>
            <a:ext cx="299268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pic>
        <p:nvPicPr>
          <p:cNvPr id="51" name="Рисунок 2" descr=""/>
          <p:cNvPicPr/>
          <p:nvPr/>
        </p:nvPicPr>
        <p:blipFill>
          <a:blip r:embed="rId1"/>
          <a:stretch/>
        </p:blipFill>
        <p:spPr>
          <a:xfrm>
            <a:off x="2423160" y="4671720"/>
            <a:ext cx="285120" cy="285120"/>
          </a:xfrm>
          <a:prstGeom prst="rect">
            <a:avLst/>
          </a:prstGeom>
          <a:ln w="0">
            <a:noFill/>
          </a:ln>
        </p:spPr>
      </p:pic>
      <p:sp>
        <p:nvSpPr>
          <p:cNvPr id="52" name="Прямоугольник 10"/>
          <p:cNvSpPr/>
          <p:nvPr/>
        </p:nvSpPr>
        <p:spPr>
          <a:xfrm>
            <a:off x="484920" y="1681560"/>
            <a:ext cx="5478120" cy="187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4800" spc="-1" strike="noStrike">
                <a:solidFill>
                  <a:srgbClr val="ffffff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со скругленными углами 1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4" name="Прямоугольник со скругленными углами 13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05" name="Group 2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06" name="Изображение 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7" name="Прямоугольник со скругленными углами 14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08" name="Прямоугольник 2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9" name="TextBox 9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0" name="TextBox 12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со скругленными углами 15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Прямоугольник со скругленными углами 16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TextBox 13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4" name="Прямоугольник 3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оугольник 4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6" name="TextBox 14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Box 15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TextBox 17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Прямоугольник со скругленными углами 17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Прямоугольник со скругленными углами 18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Прямоугольник со скругленными углами 19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Прямоугольник со скругленными углами 20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оугольник со скругленными углами 21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24" name="Group 3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25" name="Изображение 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6" name="Прямоугольник со скругленными углами 2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27" name="TextBox 18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6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TextBox 19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20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Прямоугольник со скругленными углами 23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24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Прямоугольник со скругленными углами 25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TextBox 21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Прямоугольник со скругленными углами 2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27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37" name="Group 4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38" name="Изображение 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9" name="Прямоугольник со скругленными углами 2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40" name="Прямоугольник 7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1" name="TextBox 2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TextBox 23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Прямоугольник со скругленными углами 29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Прямоугольник со скругленными углами 30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TextBox 24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6" name="Прямоугольник 8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Прямоугольник 9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8" name="TextBox 25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2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TextBox 27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51" name="Прямоугольник со скругленными углами 31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2" name="Прямоугольник со скругленными углами 3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оугольник со скругленными углами 33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Прямоугольник со скругленными углами 34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Прямоугольник со скругленными углами 35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56" name="Group 5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57" name="Изображение 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8" name="Прямоугольник со скругленными углами 36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59" name="TextBox 28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0" name="Прямоугольник 11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TextBox 29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30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3" name="Прямоугольник со скругленными углами 37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Прямоугольник со скругленными углами 38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Прямоугольник со скругленными углами 39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6" name="TextBox 31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1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4" name="TextBox 56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5" name="Прямоугольник со скругленными углами 3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6" name="Прямоугольник со скругленными углами 5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оугольник со скругленными углами 5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Прямоугольник со скругленными углами 40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Прямоугольник со скругленными углами 41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69" name="Group 6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70" name="Изображение 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1" name="Прямоугольник со скругленными углами 4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72" name="Прямоугольник 12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3" name="TextBox 3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4" name="TextBox 33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Прямоугольник со скругленными углами 43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44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TextBox 34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8" name="Прямоугольник 13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9" name="Прямоугольник 14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0" name="TextBox 35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Box 3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2" name="TextBox 37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83" name="Прямоугольник со скругленными углами 45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4" name="Прямоугольник со скругленными углами 4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Прямоугольник со скругленными углами 47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Прямоугольник со скругленными углами 48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7" name="Прямоугольник со скругленными углами 49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8" name="Group 7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189" name="Изображение 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0" name="Прямоугольник со скругленными углами 50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191" name="TextBox 38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2" name="Прямоугольник 15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3" name="TextBox 39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0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5" name="Прямоугольник со скругленными углами 51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оугольник со скругленными углами 52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оугольник со скругленными углами 53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8" name="TextBox 41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со скругленными углами 54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0" name="Прямоугольник со скругленными углами 55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01" name="Group 8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02" name="Изображение 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03" name="Прямоугольник со скругленными углами 56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04" name="Прямоугольник 16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5" name="TextBox 4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6" name="TextBox 43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Прямоугольник со скругленными углами 57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Прямоугольник со скругленными углами 58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TextBox 44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0" name="Прямоугольник 17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1" name="Прямоугольник 18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2" name="TextBox 45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extBox 4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4" name="TextBox 47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59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60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Прямоугольник со скругленными углами 61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Прямоугольник со скругленными углами 62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оугольник со скругленными углами 63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0" name="Group 9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21" name="Изображение 1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2" name="Прямоугольник со скругленными углами 64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23" name="TextBox 48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4" name="Прямоугольник 19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TextBox 49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extBox 50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7" name="Прямоугольник со скругленными углами 65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Прямоугольник со скругленными углами 66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Прямоугольник со скругленными углами 67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0" name="TextBox 51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Прямоугольник со скругленными углами 5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Прямоугольник со скругленными углами 5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60" name="Group 10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61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2" name="Прямоугольник со скругленными углами 3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63" name="TextBox 11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Прямоугольник 63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TextBox 64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Прямоугольник со скругленными углами 68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Прямоугольник со скругленными углами 69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33" name="Group 11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34" name="Изображение 1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35" name="Прямоугольник со скругленными углами 70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36" name="Прямоугольник 20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7" name="TextBox 5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TextBox 53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Прямоугольник со скругленными углами 71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оугольник со скругленными углами 72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TextBox 54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2" name="Прямоугольник 21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Прямоугольник 22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TextBox 55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Box 57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TextBox 58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47" name="Прямоугольник со скругленными углами 73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Прямоугольник со скругленными углами 74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оугольник со скругленными углами 75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Прямоугольник со скругленными углами 76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1" name="Прямоугольник со скругленными углами 77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2" name="Group 12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53" name="Изображение 1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54" name="Прямоугольник со скругленными углами 7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55" name="TextBox 59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6" name="Прямоугольник 23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7" name="TextBox 60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Box 61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79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Прямоугольник со скругленными углами 80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Прямоугольник со скругленными углами 81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2" name="TextBox 62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Прямоугольник со скругленными углами 8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83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5" name="Group 13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66" name="Изображение 1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67" name="Прямоугольник со скругленными углами 84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68" name="Прямоугольник 24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TextBox 63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0" name="TextBox 65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Прямоугольник со скругленными углами 85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Прямоугольник со скругленными углами 86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TextBox 66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4" name="Прямоугольник 25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5" name="Прямоугольник 26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6" name="TextBox 67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8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78" name="TextBox 70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79" name="Прямоугольник со скругленными углами 87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0" name="Прямоугольник со скругленными углами 88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Прямоугольник со скругленными углами 89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рямоугольник со скругленными углами 90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3" name="Прямоугольник со скругленными углами 91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4" name="Group 14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85" name="Изображение 1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86" name="Прямоугольник со скругленными углами 9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287" name="TextBox 71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8" name="Прямоугольник 27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9" name="TextBox 72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Box 73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оугольник со скругленными углами 93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оугольник со скругленными углами 94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оугольник со скругленными углами 95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4" name="TextBox 74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Прямоугольник со скругленными углами 3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Прямоугольник со скругленными углами 5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Прямоугольник со скругленными углами 3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TextBox 69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Прямоугольник со скругленными углами 9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Прямоугольник со скругленными углами 97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15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298" name="Изображение 1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99" name="Прямоугольник со скругленными углами 9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00" name="Прямоугольник 28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1" name="TextBox 75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2" name="TextBox 76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Прямоугольник со скругленными углами 99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4" name="Прямоугольник со скругленными углами 100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5" name="TextBox 77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6" name="Прямоугольник 29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7" name="Прямоугольник 30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8" name="TextBox 78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79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0" name="TextBox 80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11" name="Прямоугольник со скругленными углами 101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2" name="Прямоугольник со скругленными углами 10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Прямоугольник со скругленными углами 103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Прямоугольник со скругленными углами 104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оугольник со скругленными углами 105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6" name="Group 16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17" name="Изображение 1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18" name="Прямоугольник со скругленными углами 106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19" name="TextBox 81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0" name="Прямоугольник 31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1" name="TextBox 82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extBox 8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3" name="Прямоугольник со скругленными углами 107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Прямоугольник со скругленными углами 108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Прямоугольник со скругленными углами 109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26" name="TextBox 8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Прямоугольник со скругленными углами 110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Прямоугольник со скругленными углами 111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9" name="Group 17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30" name="Изображение 1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31" name="Прямоугольник со скругленными углами 11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32" name="Прямоугольник 32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3" name="TextBox 8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4" name="TextBox 8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Прямоугольник со скругленными углами 113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Прямоугольник со скругленными углами 114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TextBox 8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8" name="Прямоугольник 33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39" name="Прямоугольник 34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0" name="TextBox 8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Box 9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TextBox 9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43" name="Прямоугольник со скругленными углами 115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Прямоугольник со скругленными углами 11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5" name="Прямоугольник со скругленными углами 117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Прямоугольник со скругленными углами 118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7" name="Прямоугольник со скругленными углами 119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48" name="Group 18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49" name="Изображение 1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50" name="Прямоугольник со скругленными углами 120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51" name="TextBox 9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2" name="Прямоугольник 35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3" name="TextBox 9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Box 9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5" name="Прямоугольник со скругленными углами 121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6" name="Прямоугольник со скругленными углами 122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Прямоугольник со скругленными углами 123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8" name="TextBox 9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Прямоугольник со скругленными углами 5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оугольник со скругленными углами 5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73" name="Group 10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74" name="Изображение 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5" name="Прямоугольник со скругленными углами 3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76" name="Прямоугольник 76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7" name="TextBox 11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TextBox 16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Прямоугольник со скругленными углами 124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0" name="Прямоугольник со скругленными углами 125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61" name="Group 19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62" name="Изображение 19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3" name="Прямоугольник со скругленными углами 126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64" name="Прямоугольник 36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5" name="TextBox 9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66" name="TextBox 9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Прямоугольник со скругленными углами 127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Прямоугольник со скругленными углами 128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TextBox 9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0" name="Прямоугольник 37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1" name="Прямоугольник 38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2" name="TextBox 9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TextBox 10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4" name="TextBox 10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75" name="Прямоугольник со скругленными углами 129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6" name="Прямоугольник со скругленными углами 130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Прямоугольник со скругленными углами 131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Прямоугольник со скругленными углами 132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9" name="Прямоугольник со скругленными углами 133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0" name="Group 20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81" name="Изображение 20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2" name="Прямоугольник со скругленными углами 134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83" name="TextBox 10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Прямоугольник 39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TextBox 10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TextBox 10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Прямоугольник со скругленными углами 135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8" name="Прямоугольник со скругленными углами 136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Прямоугольник со скругленными углами 137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0" name="TextBox 10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Прямоугольник со скругленными углами 138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Прямоугольник со скругленными углами 139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93" name="Group 21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394" name="Изображение 2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95" name="Прямоугольник со скругленными углами 140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396" name="Прямоугольник 40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7" name="TextBox 10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98" name="TextBox 10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Прямоугольник со скругленными углами 141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0" name="Прямоугольник со скругленными углами 142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1" name="TextBox 10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2" name="Прямоугольник 41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3" name="Прямоугольник 42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4" name="TextBox 10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Box 11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6" name="TextBox 11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07" name="Прямоугольник со скругленными углами 143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08" name="Прямоугольник со скругленными углами 144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9" name="Прямоугольник со скругленными углами 145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Прямоугольник со скругленными углами 146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Прямоугольник со скругленными углами 147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12" name="Group 22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13" name="Изображение 22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14" name="Прямоугольник со скругленными углами 14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15" name="TextBox 11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6" name="Прямоугольник 43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7" name="TextBox 11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TextBox 11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9" name="Прямоугольник со скругленными углами 149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Прямоугольник со скругленными углами 150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Прямоугольник со скругленными углами 151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2" name="TextBox 11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Прямоугольник со скругленными углами 5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Прямоугольник со скругленными углами 5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TextBox 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Прямоугольник 81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Прямоугольник 82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TextBox 83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Прямоугольник со скругленными углами 15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Прямоугольник со скругленными углами 153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25" name="Group 23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26" name="Изображение 23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27" name="Прямоугольник со скругленными углами 154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28" name="Прямоугольник 44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TextBox 11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TextBox 11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Прямоугольник со скругленными углами 155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2" name="Прямоугольник со скругленными углами 156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3" name="TextBox 11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Прямоугольник 45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Прямоугольник 46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TextBox 11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TextBox 12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8" name="TextBox 12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39" name="Прямоугольник со скругленными углами 157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0" name="Прямоугольник со скругленными углами 158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1" name="Прямоугольник со скругленными углами 159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Прямоугольник со скругленными углами 160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3" name="Прямоугольник со скругленными углами 161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44" name="Group 24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45" name="Изображение 24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6" name="Прямоугольник со скругленными углами 16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47" name="TextBox 12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8" name="Прямоугольник 47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9" name="TextBox 12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TextBox 12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1" name="Прямоугольник со скругленными углами 163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2" name="Прямоугольник со скругленными углами 164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3" name="Прямоугольник со скругленными углами 165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4" name="TextBox 12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Прямоугольник со скругленными углами 16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6" name="Прямоугольник со скругленными углами 167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57" name="Group 25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58" name="Изображение 25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59" name="Прямоугольник со скругленными углами 16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60" name="Прямоугольник 48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1" name="TextBox 12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2" name="TextBox 12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Прямоугольник со скругленными углами 169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4" name="Прямоугольник со скругленными углами 170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5" name="TextBox 12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6" name="Прямоугольник 49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7" name="Прямоугольник 50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8" name="TextBox 12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TextBox 13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0" name="TextBox 13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471" name="Прямоугольник со скругленными углами 171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2" name="Прямоугольник со скругленными углами 17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3" name="Прямоугольник со скругленными углами 173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Прямоугольник со скругленными углами 174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5" name="Прямоугольник со скругленными углами 175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76" name="Group 26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77" name="Изображение 26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78" name="Прямоугольник со скругленными углами 176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79" name="TextBox 13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0" name="Прямоугольник 51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1" name="TextBox 13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TextBox 134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3" name="Прямоугольник со скругленными углами 177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Прямоугольник со скругленными углами 178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Прямоугольник со скругленными углами 179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6" name="TextBox 135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1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TextBox 2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7" name="Прямоугольник со скругленными углами 1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Прямоугольник со скругленными углами 2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Прямоугольник со скругленными углами 4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Прямоугольник со скругленными углами 180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8" name="Прямоугольник со скругленными углами 181"/>
          <p:cNvSpPr/>
          <p:nvPr/>
        </p:nvSpPr>
        <p:spPr>
          <a:xfrm rot="2332200">
            <a:off x="6009120" y="-319320"/>
            <a:ext cx="4852800" cy="772380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489" name="Group 27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490" name="Изображение 27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1" name="Прямоугольник со скругленными углами 182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492" name="Прямоугольник 52"/>
          <p:cNvSpPr/>
          <p:nvPr/>
        </p:nvSpPr>
        <p:spPr>
          <a:xfrm>
            <a:off x="5446080" y="1672200"/>
            <a:ext cx="276804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3" name="TextBox 136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4" name="TextBox 137"/>
          <p:cNvSpPr/>
          <p:nvPr/>
        </p:nvSpPr>
        <p:spPr>
          <a:xfrm>
            <a:off x="586440" y="453960"/>
            <a:ext cx="47613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Прямоугольник со скругленными углами 183"/>
          <p:cNvSpPr/>
          <p:nvPr/>
        </p:nvSpPr>
        <p:spPr>
          <a:xfrm rot="2745600">
            <a:off x="8350200" y="-667080"/>
            <a:ext cx="1495440" cy="1495440"/>
          </a:xfrm>
          <a:prstGeom prst="roundRect">
            <a:avLst>
              <a:gd name="adj" fmla="val 14922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6" name="Прямоугольник со скругленными углами 184"/>
          <p:cNvSpPr/>
          <p:nvPr/>
        </p:nvSpPr>
        <p:spPr>
          <a:xfrm rot="2745600">
            <a:off x="7634160" y="-321480"/>
            <a:ext cx="804240" cy="804600"/>
          </a:xfrm>
          <a:prstGeom prst="roundRect">
            <a:avLst>
              <a:gd name="adj" fmla="val 14922"/>
            </a:avLst>
          </a:prstGeom>
          <a:noFill/>
          <a:ln w="31750">
            <a:solidFill>
              <a:srgbClr val="230ea2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7" name="TextBox 138"/>
          <p:cNvSpPr/>
          <p:nvPr/>
        </p:nvSpPr>
        <p:spPr>
          <a:xfrm>
            <a:off x="586440" y="899640"/>
            <a:ext cx="7929000" cy="153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8" name="Прямоугольник 53"/>
          <p:cNvSpPr/>
          <p:nvPr/>
        </p:nvSpPr>
        <p:spPr>
          <a:xfrm>
            <a:off x="60804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9" name="Прямоугольник 54"/>
          <p:cNvSpPr/>
          <p:nvPr/>
        </p:nvSpPr>
        <p:spPr>
          <a:xfrm>
            <a:off x="4806360" y="2545560"/>
            <a:ext cx="3709440" cy="22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0" name="TextBox 139"/>
          <p:cNvSpPr/>
          <p:nvPr/>
        </p:nvSpPr>
        <p:spPr>
          <a:xfrm>
            <a:off x="583200" y="450720"/>
            <a:ext cx="7195320" cy="5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TextBox 140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2" name="TextBox 141"/>
          <p:cNvSpPr/>
          <p:nvPr/>
        </p:nvSpPr>
        <p:spPr>
          <a:xfrm>
            <a:off x="559800" y="446040"/>
            <a:ext cx="4280760" cy="68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503" name="Прямоугольник со скругленными углами 185"/>
          <p:cNvSpPr/>
          <p:nvPr/>
        </p:nvSpPr>
        <p:spPr>
          <a:xfrm>
            <a:off x="5097600" y="360"/>
            <a:ext cx="4376880" cy="514116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4" name="Прямоугольник со скругленными углами 186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5" name="Прямоугольник со скругленными углами 187"/>
          <p:cNvSpPr/>
          <p:nvPr/>
        </p:nvSpPr>
        <p:spPr>
          <a:xfrm rot="2625600">
            <a:off x="4861080" y="4144680"/>
            <a:ext cx="465480" cy="465480"/>
          </a:xfrm>
          <a:prstGeom prst="roundRect">
            <a:avLst>
              <a:gd name="adj" fmla="val 16667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Прямоугольник со скругленными углами 188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7" name="Прямоугольник со скругленными углами 189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08" name="Group 28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509" name="Изображение 28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0" name="Прямоугольник со скругленными углами 190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511" name="TextBox 142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2" name="Прямоугольник 55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3" name="TextBox 143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30e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Прямоугольник со скругленными углами 5"/>
          <p:cNvSpPr/>
          <p:nvPr/>
        </p:nvSpPr>
        <p:spPr>
          <a:xfrm rot="2744400">
            <a:off x="-277920" y="-252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5" name="Текст. поле 7"/>
          <p:cNvSpPr/>
          <p:nvPr/>
        </p:nvSpPr>
        <p:spPr>
          <a:xfrm>
            <a:off x="569160" y="1888920"/>
            <a:ext cx="4818240" cy="820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ru-RU" sz="4800" spc="-1" strike="noStrike">
                <a:solidFill>
                  <a:srgbClr val="f2f2f2"/>
                </a:solidFill>
                <a:latin typeface="Corbel"/>
                <a:ea typeface="DejaVu Sans"/>
              </a:rPr>
              <a:t>TITLE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516" name="Прямоугольник со скругленными углами 3"/>
          <p:cNvSpPr/>
          <p:nvPr/>
        </p:nvSpPr>
        <p:spPr>
          <a:xfrm rot="18679800">
            <a:off x="6780240" y="457920"/>
            <a:ext cx="6247800" cy="4663440"/>
          </a:xfrm>
          <a:prstGeom prst="roundRect">
            <a:avLst>
              <a:gd name="adj" fmla="val 761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7" name="Прямоугольник со скругленными углами 5"/>
          <p:cNvSpPr/>
          <p:nvPr/>
        </p:nvSpPr>
        <p:spPr>
          <a:xfrm rot="2625600">
            <a:off x="6024960" y="4330800"/>
            <a:ext cx="465480" cy="46548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8" name="Прямоугольник 5"/>
          <p:cNvSpPr/>
          <p:nvPr/>
        </p:nvSpPr>
        <p:spPr>
          <a:xfrm>
            <a:off x="1640880" y="4592880"/>
            <a:ext cx="2992680" cy="26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2200"/>
              </a:lnSpc>
              <a:buNone/>
            </a:pPr>
            <a:r>
              <a:rPr b="0" lang="ru-RU" sz="1200" spc="-1" strike="noStrike">
                <a:solidFill>
                  <a:srgbClr val="ffffff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Fibonacci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19" name="Изображение 40"/>
          <p:cNvSpPr/>
          <p:nvPr/>
        </p:nvSpPr>
        <p:spPr>
          <a:xfrm>
            <a:off x="867240" y="3590280"/>
            <a:ext cx="250560" cy="250920"/>
          </a:xfrm>
          <a:prstGeom prst="ellipse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520" name="Рисунок 10" descr=""/>
          <p:cNvPicPr/>
          <p:nvPr/>
        </p:nvPicPr>
        <p:blipFill>
          <a:blip r:embed="rId2"/>
          <a:srcRect l="0" t="30398" r="0" b="28998"/>
          <a:stretch/>
        </p:blipFill>
        <p:spPr>
          <a:xfrm>
            <a:off x="351000" y="3793320"/>
            <a:ext cx="1283040" cy="11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Прямоугольник со скругленными углами 6"/>
          <p:cNvSpPr/>
          <p:nvPr/>
        </p:nvSpPr>
        <p:spPr>
          <a:xfrm rot="2744400">
            <a:off x="-347040" y="4537800"/>
            <a:ext cx="701640" cy="70128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Прямоугольник со скругленными углами 7"/>
          <p:cNvSpPr/>
          <p:nvPr/>
        </p:nvSpPr>
        <p:spPr>
          <a:xfrm rot="19228200">
            <a:off x="5844240" y="-2263680"/>
            <a:ext cx="4852440" cy="7723440"/>
          </a:xfrm>
          <a:prstGeom prst="roundRect">
            <a:avLst>
              <a:gd name="adj" fmla="val 6116"/>
            </a:avLst>
          </a:prstGeom>
          <a:solidFill>
            <a:srgbClr val="230ea2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2" name="Group 1"/>
          <p:cNvGrpSpPr/>
          <p:nvPr/>
        </p:nvGrpSpPr>
        <p:grpSpPr>
          <a:xfrm>
            <a:off x="4571640" y="828000"/>
            <a:ext cx="4465440" cy="3561480"/>
            <a:chOff x="4571640" y="828000"/>
            <a:chExt cx="4465440" cy="3561480"/>
          </a:xfrm>
        </p:grpSpPr>
        <p:pic>
          <p:nvPicPr>
            <p:cNvPr id="93" name="Изображение 1" descr=""/>
            <p:cNvPicPr/>
            <p:nvPr/>
          </p:nvPicPr>
          <p:blipFill>
            <a:blip r:embed="rId1"/>
            <a:stretch/>
          </p:blipFill>
          <p:spPr>
            <a:xfrm>
              <a:off x="4571640" y="828000"/>
              <a:ext cx="4465440" cy="356148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4" name="Прямоугольник со скругленными углами 8"/>
            <p:cNvSpPr/>
            <p:nvPr/>
          </p:nvSpPr>
          <p:spPr>
            <a:xfrm rot="16200000">
              <a:off x="5962680" y="1161720"/>
              <a:ext cx="1734480" cy="27684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en-US" sz="1800" spc="-1" strike="noStrike">
                  <a:solidFill>
                    <a:srgbClr val="000000"/>
                  </a:solidFill>
                  <a:latin typeface="Calibri"/>
                  <a:ea typeface="DejaVu Sans"/>
                </a:rPr>
                <a:t>PIC</a:t>
              </a:r>
              <a:endParaRPr b="0" lang="en-US" sz="1800" spc="-1" strike="noStrike">
                <a:latin typeface="Arial"/>
              </a:endParaRPr>
            </a:p>
          </p:txBody>
        </p:sp>
      </p:grpSp>
      <p:sp>
        <p:nvSpPr>
          <p:cNvPr id="95" name="TextBox 3"/>
          <p:cNvSpPr/>
          <p:nvPr/>
        </p:nvSpPr>
        <p:spPr>
          <a:xfrm>
            <a:off x="586440" y="1246680"/>
            <a:ext cx="400140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Прямоугольник 1"/>
          <p:cNvSpPr/>
          <p:nvPr/>
        </p:nvSpPr>
        <p:spPr>
          <a:xfrm>
            <a:off x="5446080" y="1672200"/>
            <a:ext cx="2777400" cy="173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TextBox 4"/>
          <p:cNvSpPr/>
          <p:nvPr/>
        </p:nvSpPr>
        <p:spPr>
          <a:xfrm>
            <a:off x="586440" y="453960"/>
            <a:ext cx="369396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5"/>
          <p:cNvSpPr/>
          <p:nvPr/>
        </p:nvSpPr>
        <p:spPr>
          <a:xfrm>
            <a:off x="4222080" y="1246680"/>
            <a:ext cx="4112280" cy="359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orbel"/>
                <a:ea typeface="DejaVu Sans"/>
              </a:rPr>
              <a:t>TEXT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Прямоугольник со скругленными углами 9"/>
          <p:cNvSpPr/>
          <p:nvPr/>
        </p:nvSpPr>
        <p:spPr>
          <a:xfrm rot="16200000">
            <a:off x="-2181600" y="1736280"/>
            <a:ext cx="5141160" cy="1681200"/>
          </a:xfrm>
          <a:prstGeom prst="roundRect">
            <a:avLst>
              <a:gd name="adj" fmla="val 15199"/>
            </a:avLst>
          </a:prstGeom>
          <a:solidFill>
            <a:srgbClr val="230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0" name="Прямоугольник со скругленными углами 10"/>
          <p:cNvSpPr/>
          <p:nvPr/>
        </p:nvSpPr>
        <p:spPr>
          <a:xfrm rot="2745000">
            <a:off x="8575200" y="101880"/>
            <a:ext cx="1129680" cy="1129320"/>
          </a:xfrm>
          <a:prstGeom prst="roundRect">
            <a:avLst>
              <a:gd name="adj" fmla="val 16667"/>
            </a:avLst>
          </a:prstGeom>
          <a:noFill/>
          <a:ln w="31750">
            <a:solidFill>
              <a:srgbClr val="230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оугольник со скругленными углами 11"/>
          <p:cNvSpPr/>
          <p:nvPr/>
        </p:nvSpPr>
        <p:spPr>
          <a:xfrm rot="16200000">
            <a:off x="614880" y="921600"/>
            <a:ext cx="3229200" cy="331092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2" name="TextBox 7"/>
          <p:cNvSpPr/>
          <p:nvPr/>
        </p:nvSpPr>
        <p:spPr>
          <a:xfrm>
            <a:off x="4214160" y="456120"/>
            <a:ext cx="4109040" cy="85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rbel"/>
                <a:ea typeface="DejaVu Sans"/>
              </a:rPr>
              <a:t>TITLE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Application>LibreOffice/7.3.7.2$Linux_X86_64 LibreOffice_project/30$Build-2</Application>
  <AppVersion>15.0000</AppVersion>
  <Words>38</Words>
  <Paragraphs>29</Paragraphs>
  <Company>Mobile Systems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2023-11-12T09:31:50Z</dcterms:created>
  <dc:creator/>
  <dc:description/>
  <dc:language>en-US</dc:language>
  <cp:lastModifiedBy/>
  <dcterms:modified xsi:type="dcterms:W3CDTF">2024-08-28T11:41:38Z</dcterms:modified>
  <cp:revision>81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7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7</vt:i4>
  </property>
</Properties>
</file>