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BD7AB7F-1412-4283-97ED-E03F3FBCB7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AB829-E0DD-4A51-9D4C-433D0B633E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675D8E-2007-4D8B-9572-3E7544FE4E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21D010-1CEA-48D2-BBD3-322049CF48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B13FD-C5FA-402D-B6E9-49F86AE31F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2D4548-CB9D-4653-9DE0-6C2B45D49A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79504F-AC13-46B1-AF5E-4117B67481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C330EE-259C-47CB-B600-4D895037FD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016AB-A70C-44A1-930E-594A081876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ABFC31-A25C-4B42-87E4-DD8E7E5767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8DC71-02EF-4635-A4FB-6BC043F5F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F6866-F10F-4228-94B2-B6D1BD5A10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2DF0E3-AC11-405F-9EB8-706E5F611F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874781-AAE5-4ED7-A071-C830F1173B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A6BC8-614B-432D-9E1E-FF4C396945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92FD5-37AC-4734-816C-63F55DE0FD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530335-3C8E-455B-AFAF-A6F14791BA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1E2FEC-177B-441E-950F-65D20DCD85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529B46-4133-4A68-8192-0E8819C7F8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9F80FB-8F7A-412E-86DA-47D7D55240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D431F5-1C32-4B53-B6DD-0F528C1A9C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565DA3-96DA-4D8E-B179-AD3122A6C8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F934F8-F15E-40F8-81A4-7DCA14337F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39D58-320D-4D79-A24D-DC786891D2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46087-2ACC-4499-99B6-5DFB57E4E6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CB66E3-B039-4BB1-A003-0FDEE86B15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E8B78-B78A-47D2-A506-9FACCBE64C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075982-BD5A-4965-8C12-64A196357B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C6D351-736D-4A9B-AFEA-2B27A19757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C06F8D-F26F-4F32-86B7-84D3C979FB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90D3CE-4E0C-447F-ABD7-1B96037116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0147FB-07A3-4DC9-B7F9-AC9358F74F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BCDA32-30B0-4C76-ABEC-8A6A3A047F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585E7B-02DE-4D74-B7FF-2D32D56A0F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6D01FA-33A3-4395-835A-74AB7EEA77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F646A-A6B4-473E-BAFF-68D6EE4EFD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E14B30-D595-4364-95D2-0FC2A6B9D6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A5C94-5385-4588-A4A3-AAAEF740FC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CDC59B-81E3-4AC4-9771-805DFCCA96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19FED-D545-427C-BBFF-713D57F1DF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D9F8A-BD94-46F2-A95F-12461F6873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DC32C0-09B5-4C12-9C98-89B621283F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D52AD-FA36-4584-93D4-496EDC14A2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6EC8A-EFB3-4CE6-97F4-6DDD50066E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39CA2-0F40-4092-B0EC-97210E891D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3DCF3-4E2C-44C6-BF8A-7CA9DCD310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D5A14-B938-44F4-B5C0-B74744BC11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43DFD2-8DFE-4D72-B687-CB95BB0ECF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7EE99-BFC4-46A9-B62C-413DB2F2D5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77122-B30B-4107-AE45-3D201BF982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4D4D2-E7B9-40C3-BD96-CD397DEB3E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2FC98E-AE35-4456-B681-A19BE41E9F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E9F858-5E43-4954-B53D-6933AD334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C3AE6-3CF7-4EEE-9D74-9583A59F3C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474C0-E76F-44FD-AB44-35CADFFB9D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97BE0-C6FB-47B6-A76C-157CDB9D71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7B9DA-E38A-4E22-A9F2-5C85F43A26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33A220-BBBB-4F36-9220-97E71E6ABC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0F47CD-23FF-4839-B6B8-8FA5652FB0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5FF416-380C-4141-9800-1A7B901687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AED67D-84A6-4227-B850-106FB578C5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3AB63A-DD9A-4C47-8653-9101AC7C77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168673-9B42-491F-89EA-9583ED54C8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76B4F9-E7DC-4E0B-8AAA-BFA0E0F752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ECFF96-F145-439B-BA43-397BFAC939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F7C39F-EFDE-4B09-A86C-3E4A62D53C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342E1-0253-451E-8752-03B221E902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B6F685-EDF1-4F18-ADA8-2FB0DBF4C9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1CDA6A-7794-429B-B4AA-75E999D4B1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648AF-E71C-4652-A971-AFCA5BEC4E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C7A392-C314-4D23-AC40-3FD665CA81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95104A-952A-4ACC-8F6C-D258A38299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16143-74F8-409C-BE9C-244687CF8F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EB7D51-8773-41F6-81A0-A911F56481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EE92C-6144-4A29-A6FA-8B4A4E5D0E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900B9E-0A75-4F1E-879A-4D2F7FFA5C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E03D8-F6AF-4533-A747-C665D51955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00CEB-795C-450C-89D5-267A3C468B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AD7ED-228B-4A25-9225-7EF94AB29E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6061C-C3D7-4C92-9034-8EEDA8A5AE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5ABDE-0E98-4690-BCBC-37EAA761D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4F7617-1588-409A-ACB2-2E98E53D8C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AEF5B-D9BB-4A4F-BE67-3D3FF9571C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2DFE5-61A8-45B6-B218-D7B1B562F4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A63F2E-85C3-4012-B648-2AD2B9D4F9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F0B92-C590-4F18-BC86-0AC5DDDA73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C2794-9754-4F1D-929B-D44D83A1AD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457C1-DF34-4047-BFE7-F9443B8E7F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025082-8F9F-4790-A5CE-B81CF69EBB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C5BE5-E3BB-433E-A73B-CFDE769DD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A36F47-CB09-4031-BFC3-88629730B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72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FFBAC8-A966-4918-800C-0C93BE8787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632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40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Текст. поле 7"/>
          <p:cNvSpPr/>
          <p:nvPr/>
        </p:nvSpPr>
        <p:spPr>
          <a:xfrm>
            <a:off x="569160" y="1888920"/>
            <a:ext cx="4817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40" name="Прямоугольник со скругленными углами 3"/>
          <p:cNvSpPr/>
          <p:nvPr/>
        </p:nvSpPr>
        <p:spPr>
          <a:xfrm rot="18679800">
            <a:off x="6779520" y="457920"/>
            <a:ext cx="624708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Прямоугольник 5"/>
          <p:cNvSpPr/>
          <p:nvPr/>
        </p:nvSpPr>
        <p:spPr>
          <a:xfrm>
            <a:off x="1640880" y="459288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Изображение 40"/>
          <p:cNvSpPr/>
          <p:nvPr/>
        </p:nvSpPr>
        <p:spPr>
          <a:xfrm>
            <a:off x="867240" y="3590280"/>
            <a:ext cx="249840" cy="25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320" cy="11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2024-08-28T11:43:59Z</dcterms:modified>
  <cp:revision>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