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A7C3FE6-5268-47D6-8044-435D9300CFA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D45FC6-56C9-4282-9612-F2EDC33561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C2D2-8551-43DD-825C-E330DAEFF6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729A04-8E8F-4C57-9A85-4D47002495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9218C9-ECDB-422A-B1EE-EB1C57DECC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C0135C-2E23-4C57-91A5-A584917D21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6F7840-7AE0-4264-ACE2-73A3ED4FE9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3C0773-CE3B-477C-BE97-D7BF939137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4A25F1-87A3-4E25-B361-60CD368B01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0B3C7F-285A-4D1D-8E1E-689DF948D6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13A35B-9502-4D0E-8D19-BEA77A4D54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110ABE-5557-4934-8EF3-EB83BDD797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337F94-5355-41C5-98BD-C1732B3442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F643F7-DBBB-4233-833D-CD6B3C51C7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078664-14ED-45AD-9A56-E3B377D9F8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513DE6-67D7-4AF0-8AA3-F92455151C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7D70AD-EBAF-4766-ADC9-F9A7574551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B780AD-74A0-49CB-9B0F-4FD208A5B5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2BFD2C-0ACB-44E8-84A6-E82B114B6A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2B53D8-0443-44CF-A9C5-D89C3E2DB0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C4E000-BE71-43E8-8D4D-4D780AA59C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76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9A36D2-FFE5-4727-B264-70087F0E468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36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9440" cy="2894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440" cy="18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720" y="454140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480" y="-226800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72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82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60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1960"/>
            <a:ext cx="5145480" cy="16855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4000" cy="1133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280"/>
            <a:ext cx="3233520" cy="3315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3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7120" cy="77281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36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6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499760" cy="14997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560" cy="8089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3320" cy="15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964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Текст. поле 7"/>
          <p:cNvSpPr/>
          <p:nvPr/>
        </p:nvSpPr>
        <p:spPr>
          <a:xfrm>
            <a:off x="569160" y="1888920"/>
            <a:ext cx="48225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2" name="Прямоугольник со скругленными углами 3"/>
          <p:cNvSpPr/>
          <p:nvPr/>
        </p:nvSpPr>
        <p:spPr>
          <a:xfrm rot="18679800">
            <a:off x="6783120" y="457560"/>
            <a:ext cx="625212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оугольник 5"/>
          <p:cNvSpPr/>
          <p:nvPr/>
        </p:nvSpPr>
        <p:spPr>
          <a:xfrm>
            <a:off x="1640880" y="459288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Изображение 40"/>
          <p:cNvSpPr/>
          <p:nvPr/>
        </p:nvSpPr>
        <p:spPr>
          <a:xfrm>
            <a:off x="867240" y="3590280"/>
            <a:ext cx="254880" cy="2552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360" cy="11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2024-08-28T11:15:58Z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