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notesSlides/notesSlide56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_rels/notesSlide8.xml.rels" ContentType="application/vnd.openxmlformats-package.relationships+xml"/>
  <Override PartName="/ppt/notesSlides/_rels/notesSlide51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66.xml.rels" ContentType="application/vnd.openxmlformats-package.relationships+xml"/>
  <Override PartName="/ppt/notesSlides/_rels/notesSlide4.xml.rels" ContentType="application/vnd.openxmlformats-package.relationships+xml"/>
  <Override PartName="/ppt/notesSlides/_rels/notesSlide7.xml.rels" ContentType="application/vnd.openxmlformats-package.relationships+xml"/>
  <Override PartName="/ppt/notesSlides/_rels/notesSlide50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65.xml.rels" ContentType="application/vnd.openxmlformats-package.relationships+xml"/>
  <Override PartName="/ppt/notesSlides/_rels/notesSlide3.xml.rels" ContentType="application/vnd.openxmlformats-package.relationships+xml"/>
  <Override PartName="/ppt/notesSlides/_rels/notesSlide6.xml.rels" ContentType="application/vnd.openxmlformats-package.relationships+xml"/>
  <Override PartName="/ppt/notesSlides/_rels/notesSlide2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67.xml.rels" ContentType="application/vnd.openxmlformats-package.relationships+xml"/>
  <Override PartName="/ppt/notesSlides/_rels/notesSlide71.xml.rels" ContentType="application/vnd.openxmlformats-package.relationships+xml"/>
  <Override PartName="/ppt/notesSlides/_rels/notesSlide79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30.xml.rels" ContentType="application/vnd.openxmlformats-package.relationships+xml"/>
  <Override PartName="/ppt/notesSlides/_rels/notesSlide1.xml.rels" ContentType="application/vnd.openxmlformats-package.relationships+xml"/>
  <Override PartName="/ppt/notesSlides/_rels/notesSlide83.xml.rels" ContentType="application/vnd.openxmlformats-package.relationships+xml"/>
  <Override PartName="/ppt/notesSlides/_rels/notesSlide74.xml.rels" ContentType="application/vnd.openxmlformats-package.relationships+xml"/>
  <Override PartName="/ppt/notesSlides/_rels/notesSlide68.xml.rels" ContentType="application/vnd.openxmlformats-package.relationships+xml"/>
  <Override PartName="/ppt/notesSlides/_rels/notesSlide75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32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31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59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9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29.xml.rels" ContentType="application/vnd.openxmlformats-package.relationships+xml"/>
  <Override PartName="/ppt/notesSlides/_rels/notesSlide45.xml.rels" ContentType="application/vnd.openxmlformats-package.relationships+xml"/>
  <Override PartName="/ppt/notesSlides/_rels/notesSlide60.xml.rels" ContentType="application/vnd.openxmlformats-package.relationships+xml"/>
  <Override PartName="/ppt/notesSlides/_rels/notesSlide58.xml.rels" ContentType="application/vnd.openxmlformats-package.relationships+xml"/>
  <Override PartName="/ppt/notesSlides/_rels/notesSlide27.xml.rels" ContentType="application/vnd.openxmlformats-package.relationships+xml"/>
  <Override PartName="/ppt/notesSlides/_rels/notesSlide53.xml.rels" ContentType="application/vnd.openxmlformats-package.relationships+xml"/>
  <Override PartName="/ppt/notesSlides/_rels/notesSlide49.xml.rels" ContentType="application/vnd.openxmlformats-package.relationships+xml"/>
  <Override PartName="/ppt/notesSlides/_rels/notesSlide34.xml.rels" ContentType="application/vnd.openxmlformats-package.relationships+xml"/>
  <Override PartName="/ppt/notesSlides/_rels/notesSlide36.xml.rels" ContentType="application/vnd.openxmlformats-package.relationships+xml"/>
  <Override PartName="/ppt/notesSlides/_rels/notesSlide40.xml.rels" ContentType="application/vnd.openxmlformats-package.relationships+xml"/>
  <Override PartName="/ppt/notesSlides/_rels/notesSlide55.xml.rels" ContentType="application/vnd.openxmlformats-package.relationships+xml"/>
  <Override PartName="/ppt/notesSlides/_rels/notesSlide46.xml.rels" ContentType="application/vnd.openxmlformats-package.relationships+xml"/>
  <Override PartName="/ppt/notesSlides/_rels/notesSlide62.xml.rels" ContentType="application/vnd.openxmlformats-package.relationships+xml"/>
  <Override PartName="/ppt/notesSlides/_rels/notesSlide57.xml.rels" ContentType="application/vnd.openxmlformats-package.relationships+xml"/>
  <Override PartName="/ppt/notesSlides/_rels/notesSlide38.xml.rels" ContentType="application/vnd.openxmlformats-package.relationships+xml"/>
  <Override PartName="/ppt/notesSlides/_rels/notesSlide42.xml.rels" ContentType="application/vnd.openxmlformats-package.relationships+xml"/>
  <Override PartName="/ppt/notesSlides/_rels/notesSlide64.xml.rels" ContentType="application/vnd.openxmlformats-package.relationships+xml"/>
  <Override PartName="/ppt/notesSlides/_rels/notesSlide33.xml.rels" ContentType="application/vnd.openxmlformats-package.relationships+xml"/>
  <Override PartName="/ppt/notesSlides/_rels/notesSlide54.xml.rels" ContentType="application/vnd.openxmlformats-package.relationships+xml"/>
  <Override PartName="/ppt/notesSlides/_rels/notesSlide61.xml.rels" ContentType="application/vnd.openxmlformats-package.relationships+xml"/>
  <Override PartName="/ppt/notesSlides/_rels/notesSlide70.xml.rels" ContentType="application/vnd.openxmlformats-package.relationships+xml"/>
  <Override PartName="/ppt/notesSlides/_rels/notesSlide56.xml.rels" ContentType="application/vnd.openxmlformats-package.relationships+xml"/>
  <Override PartName="/ppt/notesSlides/_rels/notesSlide37.xml.rels" ContentType="application/vnd.openxmlformats-package.relationships+xml"/>
  <Override PartName="/ppt/notesSlides/_rels/notesSlide41.xml.rels" ContentType="application/vnd.openxmlformats-package.relationships+xml"/>
  <Override PartName="/ppt/notesSlides/_rels/notesSlide63.xml.rels" ContentType="application/vnd.openxmlformats-package.relationships+xml"/>
  <Override PartName="/ppt/notesSlides/_rels/notesSlide47.xml.rels" ContentType="application/vnd.openxmlformats-package.relationships+xml"/>
  <Override PartName="/ppt/notesSlides/_rels/notesSlide44.xml.rels" ContentType="application/vnd.openxmlformats-package.relationships+xml"/>
  <Override PartName="/ppt/notesSlides/_rels/notesSlide28.xml.rels" ContentType="application/vnd.openxmlformats-package.relationships+xml"/>
  <Override PartName="/ppt/notesSlides/_rels/notesSlide35.xml.rels" ContentType="application/vnd.openxmlformats-package.relationships+xml"/>
  <Override PartName="/ppt/notesSlides/_rels/notesSlide43.xml.rels" ContentType="application/vnd.openxmlformats-package.relationships+xml"/>
  <Override PartName="/ppt/notesSlides/_rels/notesSlide39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48.xml.rels" ContentType="application/vnd.openxmlformats-package.relationships+xml"/>
  <Override PartName="/ppt/notesSlides/_rels/notesSlide52.xml.rels" ContentType="application/vnd.openxmlformats-package.relationships+xml"/>
  <Override PartName="/ppt/notesSlides/_rels/notesSlide84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69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73.xml.rels" ContentType="application/vnd.openxmlformats-package.relationships+xml"/>
  <Override PartName="/ppt/notesSlides/_rels/notesSlide82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78.xml.rels" ContentType="application/vnd.openxmlformats-package.relationships+xml"/>
  <Override PartName="/ppt/notesSlides/_rels/notesSlide72.xml.rels" ContentType="application/vnd.openxmlformats-package.relationships+xml"/>
  <Override PartName="/ppt/notesSlides/_rels/notesSlide77.xml.rels" ContentType="application/vnd.openxmlformats-package.relationships+xml"/>
  <Override PartName="/ppt/notesSlides/_rels/notesSlide81.xml.rels" ContentType="application/vnd.openxmlformats-package.relationships+xml"/>
  <Override PartName="/ppt/notesSlides/_rels/notesSlide76.xml.rels" ContentType="application/vnd.openxmlformats-package.relationships+xml"/>
  <Override PartName="/ppt/notesSlides/_rels/notesSlide80.xml.rels" ContentType="application/vnd.openxmlformats-package.relationships+xml"/>
  <Override PartName="/ppt/notesSlides/notesSlide6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0.xml" ContentType="application/vnd.openxmlformats-officedocument.presentationml.notesSlid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30.png" ContentType="image/png"/>
  <Override PartName="/ppt/media/image28.png" ContentType="image/png"/>
  <Override PartName="/ppt/media/image10.png" ContentType="image/png"/>
  <Override PartName="/ppt/media/image29.png" ContentType="image/png"/>
  <Override PartName="/ppt/media/image5.png" ContentType="image/png"/>
  <Override PartName="/ppt/media/image35.png" ContentType="image/png"/>
  <Override PartName="/ppt/media/image11.png" ContentType="image/png"/>
  <Override PartName="/ppt/media/image6.png" ContentType="image/png"/>
  <Override PartName="/ppt/media/image36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13.png" ContentType="image/png"/>
  <Override PartName="/ppt/media/image9.png" ContentType="image/png"/>
  <Override PartName="/ppt/media/image34.png" ContentType="image/png"/>
  <Override PartName="/ppt/media/image4.png" ContentType="image/png"/>
  <Override PartName="/ppt/media/image27.png" ContentType="image/png"/>
  <Override PartName="/ppt/media/image33.png" ContentType="image/png"/>
  <Override PartName="/ppt/media/image3.png" ContentType="image/png"/>
  <Override PartName="/ppt/media/image26.png" ContentType="image/png"/>
  <Override PartName="/ppt/media/image32.png" ContentType="image/png"/>
  <Override PartName="/ppt/media/image2.png" ContentType="image/png"/>
  <Override PartName="/ppt/media/image25.png" ContentType="image/png"/>
  <Override PartName="/ppt/media/image31.png" ContentType="image/png"/>
  <Override PartName="/ppt/media/image1.png" ContentType="image/png"/>
  <Override PartName="/ppt/media/image24.png" ContentType="image/png"/>
  <Override PartName="/ppt/media/image14.png" ContentType="image/png"/>
  <Override PartName="/ppt/media/image15.png" ContentType="image/png"/>
  <Override PartName="/ppt/media/image16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56.xml" ContentType="application/vnd.openxmlformats-officedocument.presentationml.slide+xml"/>
  <Override PartName="/ppt/slides/slide55.xml" ContentType="application/vnd.openxmlformats-officedocument.presentationml.slide+xml"/>
  <Override PartName="/ppt/slides/slide54.xml" ContentType="application/vnd.openxmlformats-officedocument.presentationml.slide+xml"/>
  <Override PartName="/ppt/slides/slide53.xml" ContentType="application/vnd.openxmlformats-officedocument.presentationml.slide+xml"/>
  <Override PartName="/ppt/slides/slide52.xml" ContentType="application/vnd.openxmlformats-officedocument.presentationml.slide+xml"/>
  <Override PartName="/ppt/slides/slide51.xml" ContentType="application/vnd.openxmlformats-officedocument.presentationml.slide+xml"/>
  <Override PartName="/ppt/slides/slide50.xml" ContentType="application/vnd.openxmlformats-officedocument.presentationml.slide+xml"/>
  <Override PartName="/ppt/slides/slide46.xml" ContentType="application/vnd.openxmlformats-officedocument.presentationml.slide+xml"/>
  <Override PartName="/ppt/slides/slide45.xml" ContentType="application/vnd.openxmlformats-officedocument.presentationml.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_rels/slide41.xml.rels" ContentType="application/vnd.openxmlformats-package.relationships+xml"/>
  <Override PartName="/ppt/slides/_rels/slide6.xml.rels" ContentType="application/vnd.openxmlformats-package.relationships+xml"/>
  <Override PartName="/ppt/slides/_rels/slide18.xml.rels" ContentType="application/vnd.openxmlformats-package.relationships+xml"/>
  <Override PartName="/ppt/slides/_rels/slide22.xml.rels" ContentType="application/vnd.openxmlformats-package.relationships+xml"/>
  <Override PartName="/ppt/slides/_rels/slide83.xml.rels" ContentType="application/vnd.openxmlformats-package.relationships+xml"/>
  <Override PartName="/ppt/slides/_rels/slide79.xml.rels" ContentType="application/vnd.openxmlformats-package.relationships+xml"/>
  <Override PartName="/ppt/slides/_rels/slide30.xml.rels" ContentType="application/vnd.openxmlformats-package.relationships+xml"/>
  <Override PartName="/ppt/slides/_rels/slide42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32.xml.rels" ContentType="application/vnd.openxmlformats-package.relationships+xml"/>
  <Override PartName="/ppt/slides/_rels/slide57.xml.rels" ContentType="application/vnd.openxmlformats-package.relationships+xml"/>
  <Override PartName="/ppt/slides/_rels/slide61.xml.rels" ContentType="application/vnd.openxmlformats-package.relationships+xml"/>
  <Override PartName="/ppt/slides/_rels/slide20.xml.rels" ContentType="application/vnd.openxmlformats-package.relationships+xml"/>
  <Override PartName="/ppt/slides/_rels/slide16.xml.rels" ContentType="application/vnd.openxmlformats-package.relationships+xml"/>
  <Override PartName="/ppt/slides/_rels/slide19.xml.rels" ContentType="application/vnd.openxmlformats-package.relationships+xml"/>
  <Override PartName="/ppt/slides/_rels/slide23.xml.rels" ContentType="application/vnd.openxmlformats-package.relationships+xml"/>
  <Override PartName="/ppt/slides/_rels/slide84.xml.rels" ContentType="application/vnd.openxmlformats-package.relationships+xml"/>
  <Override PartName="/ppt/slides/_rels/slide31.xml.rels" ContentType="application/vnd.openxmlformats-package.relationships+xml"/>
  <Override PartName="/ppt/slides/_rels/slide71.xml.rels" ContentType="application/vnd.openxmlformats-package.relationships+xml"/>
  <Override PartName="/ppt/slides/_rels/slide67.xml.rels" ContentType="application/vnd.openxmlformats-package.relationships+xml"/>
  <Override PartName="/ppt/slides/_rels/slide77.xml.rels" ContentType="application/vnd.openxmlformats-package.relationships+xml"/>
  <Override PartName="/ppt/slides/_rels/slide15.xml.rels" ContentType="application/vnd.openxmlformats-package.relationships+xml"/>
  <Override PartName="/ppt/slides/_rels/slide24.xml.rels" ContentType="application/vnd.openxmlformats-package.relationships+xml"/>
  <Override PartName="/ppt/slides/_rels/slide8.xml.rels" ContentType="application/vnd.openxmlformats-package.relationships+xml"/>
  <Override PartName="/ppt/slides/_rels/slide43.xml.rels" ContentType="application/vnd.openxmlformats-package.relationships+xml"/>
  <Override PartName="/ppt/slides/_rels/slide27.xml.rels" ContentType="application/vnd.openxmlformats-package.relationships+xml"/>
  <Override PartName="/ppt/slides/_rels/slide2.xml.rels" ContentType="application/vnd.openxmlformats-package.relationships+xml"/>
  <Override PartName="/ppt/slides/_rels/slide36.xml.rels" ContentType="application/vnd.openxmlformats-package.relationships+xml"/>
  <Override PartName="/ppt/slides/_rels/slide55.xml.rels" ContentType="application/vnd.openxmlformats-package.relationships+xml"/>
  <Override PartName="/ppt/slides/_rels/slide64.xml.rels" ContentType="application/vnd.openxmlformats-package.relationships+xml"/>
  <Override PartName="/ppt/slides/_rels/slide5.xml.rels" ContentType="application/vnd.openxmlformats-package.relationships+xml"/>
  <Override PartName="/ppt/slides/_rels/slide40.xml.rels" ContentType="application/vnd.openxmlformats-package.relationships+xml"/>
  <Override PartName="/ppt/slides/_rels/slide48.xml.rels" ContentType="application/vnd.openxmlformats-package.relationships+xml"/>
  <Override PartName="/ppt/slides/_rels/slide9.xml.rels" ContentType="application/vnd.openxmlformats-package.relationships+xml"/>
  <Override PartName="/ppt/slides/_rels/slide44.xml.rels" ContentType="application/vnd.openxmlformats-package.relationships+xml"/>
  <Override PartName="/ppt/slides/_rels/slide28.xml.rels" ContentType="application/vnd.openxmlformats-package.relationships+xml"/>
  <Override PartName="/ppt/slides/_rels/slide37.xml.rels" ContentType="application/vnd.openxmlformats-package.relationships+xml"/>
  <Override PartName="/ppt/slides/_rels/slide3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54.xml.rels" ContentType="application/vnd.openxmlformats-package.relationships+xml"/>
  <Override PartName="/ppt/slides/_rels/slide63.xml.rels" ContentType="application/vnd.openxmlformats-package.relationships+xml"/>
  <Override PartName="/ppt/slides/_rels/slide70.xml.rels" ContentType="application/vnd.openxmlformats-package.relationships+xml"/>
  <Override PartName="/ppt/slides/_rels/slide47.xml.rels" ContentType="application/vnd.openxmlformats-package.relationships+xml"/>
  <Override PartName="/ppt/slides/_rels/slide4.xml.rels" ContentType="application/vnd.openxmlformats-package.relationships+xml"/>
  <Override PartName="/ppt/slides/_rels/slide35.xml.rels" ContentType="application/vnd.openxmlformats-package.relationships+xml"/>
  <Override PartName="/ppt/slides/_rels/slide51.xml.rels" ContentType="application/vnd.openxmlformats-package.relationships+xml"/>
  <Override PartName="/ppt/slides/_rels/slide53.xml.rels" ContentType="application/vnd.openxmlformats-package.relationships+xml"/>
  <Override PartName="/ppt/slides/_rels/slide62.xml.rels" ContentType="application/vnd.openxmlformats-package.relationships+xml"/>
  <Override PartName="/ppt/slides/_rels/slide46.xml.rels" ContentType="application/vnd.openxmlformats-package.relationships+xml"/>
  <Override PartName="/ppt/slides/_rels/slide72.xml.rels" ContentType="application/vnd.openxmlformats-package.relationships+xml"/>
  <Override PartName="/ppt/slides/_rels/slide68.xml.rels" ContentType="application/vnd.openxmlformats-package.relationships+xml"/>
  <Override PartName="/ppt/slides/_rels/slide49.xml.rels" ContentType="application/vnd.openxmlformats-package.relationships+xml"/>
  <Override PartName="/ppt/slides/_rels/slide34.xml.rels" ContentType="application/vnd.openxmlformats-package.relationships+xml"/>
  <Override PartName="/ppt/slides/_rels/slide50.xml.rels" ContentType="application/vnd.openxmlformats-package.relationships+xml"/>
  <Override PartName="/ppt/slides/_rels/slide52.xml.rels" ContentType="application/vnd.openxmlformats-package.relationships+xml"/>
  <Override PartName="/ppt/slides/_rels/slide76.xml.rels" ContentType="application/vnd.openxmlformats-package.relationships+xml"/>
  <Override PartName="/ppt/slides/_rels/slide14.xml.rels" ContentType="application/vnd.openxmlformats-package.relationships+xml"/>
  <Override PartName="/ppt/slides/_rels/slide33.xml.rels" ContentType="application/vnd.openxmlformats-package.relationships+xml"/>
  <Override PartName="/ppt/slides/_rels/slide29.xml.rels" ContentType="application/vnd.openxmlformats-package.relationships+xml"/>
  <Override PartName="/ppt/slides/_rels/slide45.xml.rels" ContentType="application/vnd.openxmlformats-package.relationships+xml"/>
  <Override PartName="/ppt/slides/_rels/slide38.xml.rels" ContentType="application/vnd.openxmlformats-package.relationships+xml"/>
  <Override PartName="/ppt/slides/_rels/slide39.xml.rels" ContentType="application/vnd.openxmlformats-package.relationships+xml"/>
  <Override PartName="/ppt/slides/_rels/slide65.xml.rels" ContentType="application/vnd.openxmlformats-package.relationships+xml"/>
  <Override PartName="/ppt/slides/_rels/slide74.xml.rels" ContentType="application/vnd.openxmlformats-package.relationships+xml"/>
  <Override PartName="/ppt/slides/_rels/slide58.xml.rels" ContentType="application/vnd.openxmlformats-package.relationships+xml"/>
  <Override PartName="/ppt/slides/_rels/slide81.xml.rels" ContentType="application/vnd.openxmlformats-package.relationships+xml"/>
  <Override PartName="/ppt/slides/_rels/slide66.xml.rels" ContentType="application/vnd.openxmlformats-package.relationships+xml"/>
  <Override PartName="/ppt/slides/_rels/slide56.xml.rels" ContentType="application/vnd.openxmlformats-package.relationships+xml"/>
  <Override PartName="/ppt/slides/_rels/slide60.xml.rels" ContentType="application/vnd.openxmlformats-package.relationships+xml"/>
  <Override PartName="/ppt/slides/_rels/slide75.xml.rels" ContentType="application/vnd.openxmlformats-package.relationships+xml"/>
  <Override PartName="/ppt/slides/_rels/slide82.xml.rels" ContentType="application/vnd.openxmlformats-package.relationships+xml"/>
  <Override PartName="/ppt/slides/_rels/slide26.xml.rels" ContentType="application/vnd.openxmlformats-package.relationships+xml"/>
  <Override PartName="/ppt/slides/_rels/slide21.xml.rels" ContentType="application/vnd.openxmlformats-package.relationships+xml"/>
  <Override PartName="/ppt/slides/_rels/slide17.xml.rels" ContentType="application/vnd.openxmlformats-package.relationships+xml"/>
  <Override PartName="/ppt/slides/_rels/slide11.xml.rels" ContentType="application/vnd.openxmlformats-package.relationships+xml"/>
  <Override PartName="/ppt/slides/_rels/slide69.xml.rels" ContentType="application/vnd.openxmlformats-package.relationships+xml"/>
  <Override PartName="/ppt/slides/_rels/slide73.xml.rels" ContentType="application/vnd.openxmlformats-package.relationships+xml"/>
  <Override PartName="/ppt/slides/_rels/slide80.xml.rels" ContentType="application/vnd.openxmlformats-package.relationships+xml"/>
  <Override PartName="/ppt/slides/_rels/slide25.xml.rels" ContentType="application/vnd.openxmlformats-package.relationships+xml"/>
  <Override PartName="/ppt/slides/_rels/slide59.xml.rels" ContentType="application/vnd.openxmlformats-package.relationships+xml"/>
  <Override PartName="/ppt/slides/_rels/slide10.xml.rels" ContentType="application/vnd.openxmlformats-package.relationships+xml"/>
  <Override PartName="/ppt/slides/_rels/slide78.xml.rels" ContentType="application/vnd.openxmlformats-package.relationships+xml"/>
  <Override PartName="/ppt/slides/slide13.xml" ContentType="application/vnd.openxmlformats-officedocument.presentationml.slide+xml"/>
  <Override PartName="/ppt/slides/slide6.xml" ContentType="application/vnd.openxmlformats-officedocument.presentationml.slide+xml"/>
  <Override PartName="/ppt/slides/slide49.xml" ContentType="application/vnd.openxmlformats-officedocument.presentationml.slide+xml"/>
  <Override PartName="/ppt/slides/slide12.xml" ContentType="application/vnd.openxmlformats-officedocument.presentationml.slide+xml"/>
  <Override PartName="/ppt/slides/slide5.xml" ContentType="application/vnd.openxmlformats-officedocument.presentationml.slide+xml"/>
  <Override PartName="/ppt/slides/slide44.xml" ContentType="application/vnd.openxmlformats-officedocument.presentationml.slide+xml"/>
  <Override PartName="/ppt/slides/slide22.xml" ContentType="application/vnd.openxmlformats-officedocument.presentationml.slide+xml"/>
  <Override PartName="/ppt/slides/slide59.xml" ContentType="application/vnd.openxmlformats-officedocument.presentationml.slide+xml"/>
  <Override PartName="/ppt/slides/slide23.xml" ContentType="application/vnd.openxmlformats-officedocument.presentationml.slide+xml"/>
  <Override PartName="/ppt/slides/slide60.xml" ContentType="application/vnd.openxmlformats-officedocument.presentationml.slide+xml"/>
  <Override PartName="/ppt/slides/slide24.xml" ContentType="application/vnd.openxmlformats-officedocument.presentationml.slide+xml"/>
  <Override PartName="/ppt/slides/slide61.xml" ContentType="application/vnd.openxmlformats-officedocument.presentationml.slide+xml"/>
  <Override PartName="/ppt/slides/slide25.xml" ContentType="application/vnd.openxmlformats-officedocument.presentationml.slide+xml"/>
  <Override PartName="/ppt/slides/slide62.xml" ContentType="application/vnd.openxmlformats-officedocument.presentationml.slide+xml"/>
  <Override PartName="/ppt/slides/slide26.xml" ContentType="application/vnd.openxmlformats-officedocument.presentationml.slide+xml"/>
  <Override PartName="/ppt/slides/slide63.xml" ContentType="application/vnd.openxmlformats-officedocument.presentationml.slide+xml"/>
  <Override PartName="/ppt/slides/slide27.xml" ContentType="application/vnd.openxmlformats-officedocument.presentationml.slide+xml"/>
  <Override PartName="/ppt/slides/slide64.xml" ContentType="application/vnd.openxmlformats-officedocument.presentationml.slide+xml"/>
  <Override PartName="/ppt/slides/slide28.xml" ContentType="application/vnd.openxmlformats-officedocument.presentationml.slide+xml"/>
  <Override PartName="/ppt/slides/slide70.xml" ContentType="application/vnd.openxmlformats-officedocument.presentationml.slide+xml"/>
  <Override PartName="/ppt/slides/slide65.xml" ContentType="application/vnd.openxmlformats-officedocument.presentationml.slide+xml"/>
  <Override PartName="/ppt/slides/slide29.xml" ContentType="application/vnd.openxmlformats-officedocument.presentationml.slide+xml"/>
  <Override PartName="/ppt/slides/slide71.xml" ContentType="application/vnd.openxmlformats-officedocument.presentationml.slide+xml"/>
  <Override PartName="/ppt/slides/slide66.xml" ContentType="application/vnd.openxmlformats-officedocument.presentationml.slide+xml"/>
  <Override PartName="/ppt/slides/slide79.xml" ContentType="application/vnd.openxmlformats-officedocument.presentationml.slide+xml"/>
  <Override PartName="/ppt/slides/slide42.xml" ContentType="application/vnd.openxmlformats-officedocument.presentationml.slide+xml"/>
  <Override PartName="/ppt/slides/slide67.xml" ContentType="application/vnd.openxmlformats-officedocument.presentationml.slide+xml"/>
  <Override PartName="/ppt/slides/slide78.xml" ContentType="application/vnd.openxmlformats-officedocument.presentationml.slide+xml"/>
  <Override PartName="/ppt/slides/slide41.xml" ContentType="application/vnd.openxmlformats-officedocument.presentationml.slide+xml"/>
  <Override PartName="/ppt/slides/slide77.xml" ContentType="application/vnd.openxmlformats-officedocument.presentationml.slide+xml"/>
  <Override PartName="/ppt/slides/slide40.xml" ContentType="application/vnd.openxmlformats-officedocument.presentationml.slide+xml"/>
  <Override PartName="/ppt/slides/slide76.xml" ContentType="application/vnd.openxmlformats-officedocument.presentationml.slide+xml"/>
  <Override PartName="/ppt/slides/slide75.xml" ContentType="application/vnd.openxmlformats-officedocument.presentationml.slide+xml"/>
  <Override PartName="/ppt/slides/slide74.xml" ContentType="application/vnd.openxmlformats-officedocument.presentationml.slide+xml"/>
  <Override PartName="/ppt/slides/slide2.xml" ContentType="application/vnd.openxmlformats-officedocument.presentationml.slide+xml"/>
  <Override PartName="/ppt/slides/slide73.xml" ContentType="application/vnd.openxmlformats-officedocument.presentationml.slide+xml"/>
  <Override PartName="/ppt/slides/slide1.xml" ContentType="application/vnd.openxmlformats-officedocument.presentationml.slide+xml"/>
  <Override PartName="/ppt/slides/slide72.xml" ContentType="application/vnd.openxmlformats-officedocument.presentationml.slide+xml"/>
  <Override PartName="/ppt/slides/slide69.xml" ContentType="application/vnd.openxmlformats-officedocument.presentationml.slide+xml"/>
  <Override PartName="/ppt/slides/slide68.xml" ContentType="application/vnd.openxmlformats-officedocument.presentationml.slide+xml"/>
  <Override PartName="/ppt/slides/slide21.xml" ContentType="application/vnd.openxmlformats-officedocument.presentationml.slide+xml"/>
  <Override PartName="/ppt/slides/slide58.xml" ContentType="application/vnd.openxmlformats-officedocument.presentationml.slide+xml"/>
  <Override PartName="/ppt/slides/slide19.xml" ContentType="application/vnd.openxmlformats-officedocument.presentationml.slide+xml"/>
  <Override PartName="/ppt/slides/slide84.xml" ContentType="application/vnd.openxmlformats-officedocument.presentationml.slide+xml"/>
  <Override PartName="/ppt/slides/slide20.xml" ContentType="application/vnd.openxmlformats-officedocument.presentationml.slide+xml"/>
  <Override PartName="/ppt/slides/slide57.xml" ContentType="application/vnd.openxmlformats-officedocument.presentationml.slide+xml"/>
  <Override PartName="/ppt/slides/slide18.xml" ContentType="application/vnd.openxmlformats-officedocument.presentationml.slide+xml"/>
  <Override PartName="/ppt/slides/slide83.xml" ContentType="application/vnd.openxmlformats-officedocument.presentationml.slide+xml"/>
  <Override PartName="/ppt/slides/slide82.xml" ContentType="application/vnd.openxmlformats-officedocument.presentationml.slide+xml"/>
  <Override PartName="/ppt/slides/slide17.xml" ContentType="application/vnd.openxmlformats-officedocument.presentationml.slide+xml"/>
  <Override PartName="/ppt/slides/slide7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10.xml" ContentType="application/vnd.openxmlformats-officedocument.presentationml.slide+xml"/>
  <Override PartName="/ppt/slides/slide47.xml" ContentType="application/vnd.openxmlformats-officedocument.presentationml.slide+xml"/>
  <Override PartName="/ppt/slides/slide80.xml" ContentType="application/vnd.openxmlformats-officedocument.presentationml.slide+xml"/>
  <Override PartName="/ppt/slides/slide15.xml" ContentType="application/vnd.openxmlformats-officedocument.presentationml.slide+xml"/>
  <Override PartName="/ppt/slides/slide8.xml" ContentType="application/vnd.openxmlformats-officedocument.presentationml.slide+xml"/>
  <Override PartName="/ppt/slides/slide43.xml" ContentType="application/vnd.openxmlformats-officedocument.presentationml.slide+xml"/>
  <Override PartName="/ppt/slides/slide4.xml" ContentType="application/vnd.openxmlformats-officedocument.presentationml.slide+xml"/>
  <Override PartName="/ppt/slides/slide11.xml" ContentType="application/vnd.openxmlformats-officedocument.presentationml.slide+xml"/>
  <Override PartName="/ppt/slides/slide48.xml" ContentType="application/vnd.openxmlformats-officedocument.presentationml.slide+xml"/>
  <Override PartName="/ppt/slides/slide81.xml" ContentType="application/vnd.openxmlformats-officedocument.presentationml.slide+xml"/>
  <Override PartName="/ppt/slides/slide16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7" r:id="rId55"/>
    <p:sldId id="308" r:id="rId56"/>
    <p:sldId id="309" r:id="rId57"/>
    <p:sldId id="310" r:id="rId58"/>
    <p:sldId id="311" r:id="rId59"/>
    <p:sldId id="312" r:id="rId60"/>
    <p:sldId id="313" r:id="rId61"/>
    <p:sldId id="314" r:id="rId62"/>
    <p:sldId id="315" r:id="rId63"/>
    <p:sldId id="316" r:id="rId64"/>
    <p:sldId id="317" r:id="rId65"/>
    <p:sldId id="318" r:id="rId66"/>
    <p:sldId id="319" r:id="rId67"/>
    <p:sldId id="320" r:id="rId68"/>
    <p:sldId id="321" r:id="rId69"/>
    <p:sldId id="322" r:id="rId70"/>
    <p:sldId id="323" r:id="rId71"/>
    <p:sldId id="324" r:id="rId72"/>
    <p:sldId id="325" r:id="rId73"/>
    <p:sldId id="326" r:id="rId74"/>
    <p:sldId id="327" r:id="rId75"/>
    <p:sldId id="328" r:id="rId76"/>
    <p:sldId id="329" r:id="rId77"/>
    <p:sldId id="330" r:id="rId78"/>
    <p:sldId id="331" r:id="rId79"/>
    <p:sldId id="332" r:id="rId80"/>
    <p:sldId id="333" r:id="rId81"/>
    <p:sldId id="334" r:id="rId82"/>
    <p:sldId id="335" r:id="rId83"/>
    <p:sldId id="336" r:id="rId84"/>
    <p:sldId id="337" r:id="rId85"/>
    <p:sldId id="338" r:id="rId86"/>
    <p:sldId id="339" r:id="rId87"/>
  </p:sldIdLst>
  <p:sldSz cx="9144000" cy="5148263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slide" Target="slides/slide39.xml"/><Relationship Id="rId43" Type="http://schemas.openxmlformats.org/officeDocument/2006/relationships/slide" Target="slides/slide40.xml"/><Relationship Id="rId44" Type="http://schemas.openxmlformats.org/officeDocument/2006/relationships/slide" Target="slides/slide41.xml"/><Relationship Id="rId45" Type="http://schemas.openxmlformats.org/officeDocument/2006/relationships/slide" Target="slides/slide42.xml"/><Relationship Id="rId46" Type="http://schemas.openxmlformats.org/officeDocument/2006/relationships/slide" Target="slides/slide43.xml"/><Relationship Id="rId47" Type="http://schemas.openxmlformats.org/officeDocument/2006/relationships/slide" Target="slides/slide44.xml"/><Relationship Id="rId48" Type="http://schemas.openxmlformats.org/officeDocument/2006/relationships/slide" Target="slides/slide45.xml"/><Relationship Id="rId49" Type="http://schemas.openxmlformats.org/officeDocument/2006/relationships/slide" Target="slides/slide46.xml"/><Relationship Id="rId50" Type="http://schemas.openxmlformats.org/officeDocument/2006/relationships/slide" Target="slides/slide47.xml"/><Relationship Id="rId51" Type="http://schemas.openxmlformats.org/officeDocument/2006/relationships/slide" Target="slides/slide48.xml"/><Relationship Id="rId52" Type="http://schemas.openxmlformats.org/officeDocument/2006/relationships/slide" Target="slides/slide49.xml"/><Relationship Id="rId53" Type="http://schemas.openxmlformats.org/officeDocument/2006/relationships/slide" Target="slides/slide50.xml"/><Relationship Id="rId54" Type="http://schemas.openxmlformats.org/officeDocument/2006/relationships/slide" Target="slides/slide51.xml"/><Relationship Id="rId55" Type="http://schemas.openxmlformats.org/officeDocument/2006/relationships/slide" Target="slides/slide52.xml"/><Relationship Id="rId56" Type="http://schemas.openxmlformats.org/officeDocument/2006/relationships/slide" Target="slides/slide53.xml"/><Relationship Id="rId57" Type="http://schemas.openxmlformats.org/officeDocument/2006/relationships/slide" Target="slides/slide54.xml"/><Relationship Id="rId58" Type="http://schemas.openxmlformats.org/officeDocument/2006/relationships/slide" Target="slides/slide55.xml"/><Relationship Id="rId59" Type="http://schemas.openxmlformats.org/officeDocument/2006/relationships/slide" Target="slides/slide56.xml"/><Relationship Id="rId60" Type="http://schemas.openxmlformats.org/officeDocument/2006/relationships/slide" Target="slides/slide57.xml"/><Relationship Id="rId61" Type="http://schemas.openxmlformats.org/officeDocument/2006/relationships/slide" Target="slides/slide58.xml"/><Relationship Id="rId62" Type="http://schemas.openxmlformats.org/officeDocument/2006/relationships/slide" Target="slides/slide59.xml"/><Relationship Id="rId63" Type="http://schemas.openxmlformats.org/officeDocument/2006/relationships/slide" Target="slides/slide60.xml"/><Relationship Id="rId64" Type="http://schemas.openxmlformats.org/officeDocument/2006/relationships/slide" Target="slides/slide61.xml"/><Relationship Id="rId65" Type="http://schemas.openxmlformats.org/officeDocument/2006/relationships/slide" Target="slides/slide62.xml"/><Relationship Id="rId66" Type="http://schemas.openxmlformats.org/officeDocument/2006/relationships/slide" Target="slides/slide63.xml"/><Relationship Id="rId67" Type="http://schemas.openxmlformats.org/officeDocument/2006/relationships/slide" Target="slides/slide64.xml"/><Relationship Id="rId68" Type="http://schemas.openxmlformats.org/officeDocument/2006/relationships/slide" Target="slides/slide65.xml"/><Relationship Id="rId69" Type="http://schemas.openxmlformats.org/officeDocument/2006/relationships/slide" Target="slides/slide66.xml"/><Relationship Id="rId70" Type="http://schemas.openxmlformats.org/officeDocument/2006/relationships/slide" Target="slides/slide67.xml"/><Relationship Id="rId71" Type="http://schemas.openxmlformats.org/officeDocument/2006/relationships/slide" Target="slides/slide68.xml"/><Relationship Id="rId72" Type="http://schemas.openxmlformats.org/officeDocument/2006/relationships/slide" Target="slides/slide69.xml"/><Relationship Id="rId73" Type="http://schemas.openxmlformats.org/officeDocument/2006/relationships/slide" Target="slides/slide70.xml"/><Relationship Id="rId74" Type="http://schemas.openxmlformats.org/officeDocument/2006/relationships/slide" Target="slides/slide71.xml"/><Relationship Id="rId75" Type="http://schemas.openxmlformats.org/officeDocument/2006/relationships/slide" Target="slides/slide72.xml"/><Relationship Id="rId76" Type="http://schemas.openxmlformats.org/officeDocument/2006/relationships/slide" Target="slides/slide73.xml"/><Relationship Id="rId77" Type="http://schemas.openxmlformats.org/officeDocument/2006/relationships/slide" Target="slides/slide74.xml"/><Relationship Id="rId78" Type="http://schemas.openxmlformats.org/officeDocument/2006/relationships/slide" Target="slides/slide75.xml"/><Relationship Id="rId79" Type="http://schemas.openxmlformats.org/officeDocument/2006/relationships/slide" Target="slides/slide76.xml"/><Relationship Id="rId80" Type="http://schemas.openxmlformats.org/officeDocument/2006/relationships/slide" Target="slides/slide77.xml"/><Relationship Id="rId81" Type="http://schemas.openxmlformats.org/officeDocument/2006/relationships/slide" Target="slides/slide78.xml"/><Relationship Id="rId82" Type="http://schemas.openxmlformats.org/officeDocument/2006/relationships/slide" Target="slides/slide79.xml"/><Relationship Id="rId83" Type="http://schemas.openxmlformats.org/officeDocument/2006/relationships/slide" Target="slides/slide80.xml"/><Relationship Id="rId84" Type="http://schemas.openxmlformats.org/officeDocument/2006/relationships/slide" Target="slides/slide81.xml"/><Relationship Id="rId85" Type="http://schemas.openxmlformats.org/officeDocument/2006/relationships/slide" Target="slides/slide82.xml"/><Relationship Id="rId86" Type="http://schemas.openxmlformats.org/officeDocument/2006/relationships/slide" Target="slides/slide83.xml"/><Relationship Id="rId87" Type="http://schemas.openxmlformats.org/officeDocument/2006/relationships/slide" Target="slides/slide84.xml"/><Relationship Id="rId88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dt" idx="4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ftr" idx="5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sldNum" idx="6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ACBF63C9-AAE0-4FEA-BAE1-E27B8E53B719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30.xml.rels><?xml version="1.0" encoding="UTF-8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
</Relationships>
</file>

<file path=ppt/notesSlides/_rels/notesSlide31.xml.rels><?xml version="1.0" encoding="UTF-8"?>
<Relationships xmlns="http://schemas.openxmlformats.org/package/2006/relationships"><Relationship Id="rId1" Type="http://schemas.openxmlformats.org/officeDocument/2006/relationships/slide" Target="../slides/slide31.xml"/><Relationship Id="rId2" Type="http://schemas.openxmlformats.org/officeDocument/2006/relationships/notesMaster" Target="../notesMasters/notesMaster1.xml"/>
</Relationships>
</file>

<file path=ppt/notesSlides/_rels/notesSlide32.xml.rels><?xml version="1.0" encoding="UTF-8"?>
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
</Relationships>
</file>

<file path=ppt/notesSlides/_rels/notesSlide33.xml.rels><?xml version="1.0" encoding="UTF-8"?>
<Relationships xmlns="http://schemas.openxmlformats.org/package/2006/relationships"><Relationship Id="rId1" Type="http://schemas.openxmlformats.org/officeDocument/2006/relationships/slide" Target="../slides/slide33.xml"/><Relationship Id="rId2" Type="http://schemas.openxmlformats.org/officeDocument/2006/relationships/notesMaster" Target="../notesMasters/notesMaster1.xml"/>
</Relationships>
</file>

<file path=ppt/notesSlides/_rels/notesSlide34.xml.rels><?xml version="1.0" encoding="UTF-8"?>
<Relationships xmlns="http://schemas.openxmlformats.org/package/2006/relationships"><Relationship Id="rId1" Type="http://schemas.openxmlformats.org/officeDocument/2006/relationships/slide" Target="../slides/slide34.xml"/><Relationship Id="rId2" Type="http://schemas.openxmlformats.org/officeDocument/2006/relationships/notesMaster" Target="../notesMasters/notesMaster1.xml"/>
</Relationships>
</file>

<file path=ppt/notesSlides/_rels/notesSlide35.xml.rels><?xml version="1.0" encoding="UTF-8"?>
<Relationships xmlns="http://schemas.openxmlformats.org/package/2006/relationships"><Relationship Id="rId1" Type="http://schemas.openxmlformats.org/officeDocument/2006/relationships/slide" Target="../slides/slide35.xml"/><Relationship Id="rId2" Type="http://schemas.openxmlformats.org/officeDocument/2006/relationships/notesMaster" Target="../notesMasters/notesMaster1.xml"/>
</Relationships>
</file>

<file path=ppt/notesSlides/_rels/notesSlide36.xml.rels><?xml version="1.0" encoding="UTF-8"?>
<Relationships xmlns="http://schemas.openxmlformats.org/package/2006/relationships"><Relationship Id="rId1" Type="http://schemas.openxmlformats.org/officeDocument/2006/relationships/slide" Target="../slides/slide36.xml"/><Relationship Id="rId2" Type="http://schemas.openxmlformats.org/officeDocument/2006/relationships/notesMaster" Target="../notesMasters/notesMaster1.xml"/>
</Relationships>
</file>

<file path=ppt/notesSlides/_rels/notesSlide37.xml.rels><?xml version="1.0" encoding="UTF-8"?>
<Relationships xmlns="http://schemas.openxmlformats.org/package/2006/relationships"><Relationship Id="rId1" Type="http://schemas.openxmlformats.org/officeDocument/2006/relationships/slide" Target="../slides/slide37.xml"/><Relationship Id="rId2" Type="http://schemas.openxmlformats.org/officeDocument/2006/relationships/notesMaster" Target="../notesMasters/notesMaster1.xml"/>
</Relationships>
</file>

<file path=ppt/notesSlides/_rels/notesSlide38.xml.rels><?xml version="1.0" encoding="UTF-8"?>
<Relationships xmlns="http://schemas.openxmlformats.org/package/2006/relationships"><Relationship Id="rId1" Type="http://schemas.openxmlformats.org/officeDocument/2006/relationships/slide" Target="../slides/slide38.xml"/><Relationship Id="rId2" Type="http://schemas.openxmlformats.org/officeDocument/2006/relationships/notesMaster" Target="../notesMasters/notesMaster1.xml"/>
</Relationships>
</file>

<file path=ppt/notesSlides/_rels/notesSlide39.xml.rels><?xml version="1.0" encoding="UTF-8"?>
<Relationships xmlns="http://schemas.openxmlformats.org/package/2006/relationships"><Relationship Id="rId1" Type="http://schemas.openxmlformats.org/officeDocument/2006/relationships/slide" Target="../slides/slide39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40.xml.rels><?xml version="1.0" encoding="UTF-8"?>
<Relationships xmlns="http://schemas.openxmlformats.org/package/2006/relationships"><Relationship Id="rId1" Type="http://schemas.openxmlformats.org/officeDocument/2006/relationships/slide" Target="../slides/slide40.xml"/><Relationship Id="rId2" Type="http://schemas.openxmlformats.org/officeDocument/2006/relationships/notesMaster" Target="../notesMasters/notesMaster1.xml"/>
</Relationships>
</file>

<file path=ppt/notesSlides/_rels/notesSlide41.xml.rels><?xml version="1.0" encoding="UTF-8"?>
<Relationships xmlns="http://schemas.openxmlformats.org/package/2006/relationships"><Relationship Id="rId1" Type="http://schemas.openxmlformats.org/officeDocument/2006/relationships/slide" Target="../slides/slide41.xml"/><Relationship Id="rId2" Type="http://schemas.openxmlformats.org/officeDocument/2006/relationships/notesMaster" Target="../notesMasters/notesMaster1.xml"/>
</Relationships>
</file>

<file path=ppt/notesSlides/_rels/notesSlide42.xml.rels><?xml version="1.0" encoding="UTF-8"?>
<Relationships xmlns="http://schemas.openxmlformats.org/package/2006/relationships"><Relationship Id="rId1" Type="http://schemas.openxmlformats.org/officeDocument/2006/relationships/slide" Target="../slides/slide42.xml"/><Relationship Id="rId2" Type="http://schemas.openxmlformats.org/officeDocument/2006/relationships/notesMaster" Target="../notesMasters/notesMaster1.xml"/>
</Relationships>
</file>

<file path=ppt/notesSlides/_rels/notesSlide43.xml.rels><?xml version="1.0" encoding="UTF-8"?>
<Relationships xmlns="http://schemas.openxmlformats.org/package/2006/relationships"><Relationship Id="rId1" Type="http://schemas.openxmlformats.org/officeDocument/2006/relationships/slide" Target="../slides/slide43.xml"/><Relationship Id="rId2" Type="http://schemas.openxmlformats.org/officeDocument/2006/relationships/notesMaster" Target="../notesMasters/notesMaster1.xml"/>
</Relationships>
</file>

<file path=ppt/notesSlides/_rels/notesSlide44.xml.rels><?xml version="1.0" encoding="UTF-8"?>
<Relationships xmlns="http://schemas.openxmlformats.org/package/2006/relationships"><Relationship Id="rId1" Type="http://schemas.openxmlformats.org/officeDocument/2006/relationships/slide" Target="../slides/slide44.xml"/><Relationship Id="rId2" Type="http://schemas.openxmlformats.org/officeDocument/2006/relationships/notesMaster" Target="../notesMasters/notesMaster1.xml"/>
</Relationships>
</file>

<file path=ppt/notesSlides/_rels/notesSlide45.xml.rels><?xml version="1.0" encoding="UTF-8"?>
<Relationships xmlns="http://schemas.openxmlformats.org/package/2006/relationships"><Relationship Id="rId1" Type="http://schemas.openxmlformats.org/officeDocument/2006/relationships/slide" Target="../slides/slide45.xml"/><Relationship Id="rId2" Type="http://schemas.openxmlformats.org/officeDocument/2006/relationships/notesMaster" Target="../notesMasters/notesMaster1.xml"/>
</Relationships>
</file>

<file path=ppt/notesSlides/_rels/notesSlide46.xml.rels><?xml version="1.0" encoding="UTF-8"?>
<Relationships xmlns="http://schemas.openxmlformats.org/package/2006/relationships"><Relationship Id="rId1" Type="http://schemas.openxmlformats.org/officeDocument/2006/relationships/slide" Target="../slides/slide46.xml"/><Relationship Id="rId2" Type="http://schemas.openxmlformats.org/officeDocument/2006/relationships/notesMaster" Target="../notesMasters/notesMaster1.xml"/>
</Relationships>
</file>

<file path=ppt/notesSlides/_rels/notesSlide47.xml.rels><?xml version="1.0" encoding="UTF-8"?>
<Relationships xmlns="http://schemas.openxmlformats.org/package/2006/relationships"><Relationship Id="rId1" Type="http://schemas.openxmlformats.org/officeDocument/2006/relationships/slide" Target="../slides/slide47.xml"/><Relationship Id="rId2" Type="http://schemas.openxmlformats.org/officeDocument/2006/relationships/notesMaster" Target="../notesMasters/notesMaster1.xml"/>
</Relationships>
</file>

<file path=ppt/notesSlides/_rels/notesSlide48.xml.rels><?xml version="1.0" encoding="UTF-8"?>
<Relationships xmlns="http://schemas.openxmlformats.org/package/2006/relationships"><Relationship Id="rId1" Type="http://schemas.openxmlformats.org/officeDocument/2006/relationships/slide" Target="../slides/slide48.xml"/><Relationship Id="rId2" Type="http://schemas.openxmlformats.org/officeDocument/2006/relationships/notesMaster" Target="../notesMasters/notesMaster1.xml"/>
</Relationships>
</file>

<file path=ppt/notesSlides/_rels/notesSlide49.xml.rels><?xml version="1.0" encoding="UTF-8"?>
<Relationships xmlns="http://schemas.openxmlformats.org/package/2006/relationships"><Relationship Id="rId1" Type="http://schemas.openxmlformats.org/officeDocument/2006/relationships/slide" Target="../slides/slide49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50.xml.rels><?xml version="1.0" encoding="UTF-8"?>
<Relationships xmlns="http://schemas.openxmlformats.org/package/2006/relationships"><Relationship Id="rId1" Type="http://schemas.openxmlformats.org/officeDocument/2006/relationships/slide" Target="../slides/slide50.xml"/><Relationship Id="rId2" Type="http://schemas.openxmlformats.org/officeDocument/2006/relationships/notesMaster" Target="../notesMasters/notesMaster1.xml"/>
</Relationships>
</file>

<file path=ppt/notesSlides/_rels/notesSlide51.xml.rels><?xml version="1.0" encoding="UTF-8"?>
<Relationships xmlns="http://schemas.openxmlformats.org/package/2006/relationships"><Relationship Id="rId1" Type="http://schemas.openxmlformats.org/officeDocument/2006/relationships/slide" Target="../slides/slide51.xml"/><Relationship Id="rId2" Type="http://schemas.openxmlformats.org/officeDocument/2006/relationships/notesMaster" Target="../notesMasters/notesMaster1.xml"/>
</Relationships>
</file>

<file path=ppt/notesSlides/_rels/notesSlide52.xml.rels><?xml version="1.0" encoding="UTF-8"?>
<Relationships xmlns="http://schemas.openxmlformats.org/package/2006/relationships"><Relationship Id="rId1" Type="http://schemas.openxmlformats.org/officeDocument/2006/relationships/slide" Target="../slides/slide52.xml"/><Relationship Id="rId2" Type="http://schemas.openxmlformats.org/officeDocument/2006/relationships/notesMaster" Target="../notesMasters/notesMaster1.xml"/>
</Relationships>
</file>

<file path=ppt/notesSlides/_rels/notesSlide53.xml.rels><?xml version="1.0" encoding="UTF-8"?>
<Relationships xmlns="http://schemas.openxmlformats.org/package/2006/relationships"><Relationship Id="rId1" Type="http://schemas.openxmlformats.org/officeDocument/2006/relationships/slide" Target="../slides/slide53.xml"/><Relationship Id="rId2" Type="http://schemas.openxmlformats.org/officeDocument/2006/relationships/notesMaster" Target="../notesMasters/notesMaster1.xml"/>
</Relationships>
</file>

<file path=ppt/notesSlides/_rels/notesSlide54.xml.rels><?xml version="1.0" encoding="UTF-8"?>
<Relationships xmlns="http://schemas.openxmlformats.org/package/2006/relationships"><Relationship Id="rId1" Type="http://schemas.openxmlformats.org/officeDocument/2006/relationships/slide" Target="../slides/slide54.xml"/><Relationship Id="rId2" Type="http://schemas.openxmlformats.org/officeDocument/2006/relationships/notesMaster" Target="../notesMasters/notesMaster1.xml"/>
</Relationships>
</file>

<file path=ppt/notesSlides/_rels/notesSlide55.xml.rels><?xml version="1.0" encoding="UTF-8"?>
<Relationships xmlns="http://schemas.openxmlformats.org/package/2006/relationships"><Relationship Id="rId1" Type="http://schemas.openxmlformats.org/officeDocument/2006/relationships/slide" Target="../slides/slide55.xml"/><Relationship Id="rId2" Type="http://schemas.openxmlformats.org/officeDocument/2006/relationships/notesMaster" Target="../notesMasters/notesMaster1.xml"/>
</Relationships>
</file>

<file path=ppt/notesSlides/_rels/notesSlide56.xml.rels><?xml version="1.0" encoding="UTF-8"?>
<Relationships xmlns="http://schemas.openxmlformats.org/package/2006/relationships"><Relationship Id="rId1" Type="http://schemas.openxmlformats.org/officeDocument/2006/relationships/slide" Target="../slides/slide56.xml"/><Relationship Id="rId2" Type="http://schemas.openxmlformats.org/officeDocument/2006/relationships/notesMaster" Target="../notesMasters/notesMaster1.xml"/>
</Relationships>
</file>

<file path=ppt/notesSlides/_rels/notesSlide57.xml.rels><?xml version="1.0" encoding="UTF-8"?>
<Relationships xmlns="http://schemas.openxmlformats.org/package/2006/relationships"><Relationship Id="rId1" Type="http://schemas.openxmlformats.org/officeDocument/2006/relationships/slide" Target="../slides/slide57.xml"/><Relationship Id="rId2" Type="http://schemas.openxmlformats.org/officeDocument/2006/relationships/notesMaster" Target="../notesMasters/notesMaster1.xml"/>
</Relationships>
</file>

<file path=ppt/notesSlides/_rels/notesSlide58.xml.rels><?xml version="1.0" encoding="UTF-8"?>
<Relationships xmlns="http://schemas.openxmlformats.org/package/2006/relationships"><Relationship Id="rId1" Type="http://schemas.openxmlformats.org/officeDocument/2006/relationships/slide" Target="../slides/slide58.xml"/><Relationship Id="rId2" Type="http://schemas.openxmlformats.org/officeDocument/2006/relationships/notesMaster" Target="../notesMasters/notesMaster1.xml"/>
</Relationships>
</file>

<file path=ppt/notesSlides/_rels/notesSlide59.xml.rels><?xml version="1.0" encoding="UTF-8"?>
<Relationships xmlns="http://schemas.openxmlformats.org/package/2006/relationships"><Relationship Id="rId1" Type="http://schemas.openxmlformats.org/officeDocument/2006/relationships/slide" Target="../slides/slide59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60.xml.rels><?xml version="1.0" encoding="UTF-8"?>
<Relationships xmlns="http://schemas.openxmlformats.org/package/2006/relationships"><Relationship Id="rId1" Type="http://schemas.openxmlformats.org/officeDocument/2006/relationships/slide" Target="../slides/slide60.xml"/><Relationship Id="rId2" Type="http://schemas.openxmlformats.org/officeDocument/2006/relationships/notesMaster" Target="../notesMasters/notesMaster1.xml"/>
</Relationships>
</file>

<file path=ppt/notesSlides/_rels/notesSlide61.xml.rels><?xml version="1.0" encoding="UTF-8"?>
<Relationships xmlns="http://schemas.openxmlformats.org/package/2006/relationships"><Relationship Id="rId1" Type="http://schemas.openxmlformats.org/officeDocument/2006/relationships/slide" Target="../slides/slide61.xml"/><Relationship Id="rId2" Type="http://schemas.openxmlformats.org/officeDocument/2006/relationships/notesMaster" Target="../notesMasters/notesMaster1.xml"/>
</Relationships>
</file>

<file path=ppt/notesSlides/_rels/notesSlide62.xml.rels><?xml version="1.0" encoding="UTF-8"?>
<Relationships xmlns="http://schemas.openxmlformats.org/package/2006/relationships"><Relationship Id="rId1" Type="http://schemas.openxmlformats.org/officeDocument/2006/relationships/slide" Target="../slides/slide62.xml"/><Relationship Id="rId2" Type="http://schemas.openxmlformats.org/officeDocument/2006/relationships/notesMaster" Target="../notesMasters/notesMaster1.xml"/>
</Relationships>
</file>

<file path=ppt/notesSlides/_rels/notesSlide63.xml.rels><?xml version="1.0" encoding="UTF-8"?>
<Relationships xmlns="http://schemas.openxmlformats.org/package/2006/relationships"><Relationship Id="rId1" Type="http://schemas.openxmlformats.org/officeDocument/2006/relationships/slide" Target="../slides/slide63.xml"/><Relationship Id="rId2" Type="http://schemas.openxmlformats.org/officeDocument/2006/relationships/notesMaster" Target="../notesMasters/notesMaster1.xml"/>
</Relationships>
</file>

<file path=ppt/notesSlides/_rels/notesSlide64.xml.rels><?xml version="1.0" encoding="UTF-8"?>
<Relationships xmlns="http://schemas.openxmlformats.org/package/2006/relationships"><Relationship Id="rId1" Type="http://schemas.openxmlformats.org/officeDocument/2006/relationships/slide" Target="../slides/slide64.xml"/><Relationship Id="rId2" Type="http://schemas.openxmlformats.org/officeDocument/2006/relationships/notesMaster" Target="../notesMasters/notesMaster1.xml"/>
</Relationships>
</file>

<file path=ppt/notesSlides/_rels/notesSlide65.xml.rels><?xml version="1.0" encoding="UTF-8"?>
<Relationships xmlns="http://schemas.openxmlformats.org/package/2006/relationships"><Relationship Id="rId1" Type="http://schemas.openxmlformats.org/officeDocument/2006/relationships/slide" Target="../slides/slide65.xml"/><Relationship Id="rId2" Type="http://schemas.openxmlformats.org/officeDocument/2006/relationships/notesMaster" Target="../notesMasters/notesMaster1.xml"/>
</Relationships>
</file>

<file path=ppt/notesSlides/_rels/notesSlide66.xml.rels><?xml version="1.0" encoding="UTF-8"?>
<Relationships xmlns="http://schemas.openxmlformats.org/package/2006/relationships"><Relationship Id="rId1" Type="http://schemas.openxmlformats.org/officeDocument/2006/relationships/slide" Target="../slides/slide66.xml"/><Relationship Id="rId2" Type="http://schemas.openxmlformats.org/officeDocument/2006/relationships/notesMaster" Target="../notesMasters/notesMaster1.xml"/>
</Relationships>
</file>

<file path=ppt/notesSlides/_rels/notesSlide67.xml.rels><?xml version="1.0" encoding="UTF-8"?>
<Relationships xmlns="http://schemas.openxmlformats.org/package/2006/relationships"><Relationship Id="rId1" Type="http://schemas.openxmlformats.org/officeDocument/2006/relationships/slide" Target="../slides/slide67.xml"/><Relationship Id="rId2" Type="http://schemas.openxmlformats.org/officeDocument/2006/relationships/notesMaster" Target="../notesMasters/notesMaster1.xml"/>
</Relationships>
</file>

<file path=ppt/notesSlides/_rels/notesSlide68.xml.rels><?xml version="1.0" encoding="UTF-8"?>
<Relationships xmlns="http://schemas.openxmlformats.org/package/2006/relationships"><Relationship Id="rId1" Type="http://schemas.openxmlformats.org/officeDocument/2006/relationships/slide" Target="../slides/slide68.xml"/><Relationship Id="rId2" Type="http://schemas.openxmlformats.org/officeDocument/2006/relationships/notesMaster" Target="../notesMasters/notesMaster1.xml"/>
</Relationships>
</file>

<file path=ppt/notesSlides/_rels/notesSlide69.xml.rels><?xml version="1.0" encoding="UTF-8"?>
<Relationships xmlns="http://schemas.openxmlformats.org/package/2006/relationships"><Relationship Id="rId1" Type="http://schemas.openxmlformats.org/officeDocument/2006/relationships/slide" Target="../slides/slide69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70.xml.rels><?xml version="1.0" encoding="UTF-8"?>
<Relationships xmlns="http://schemas.openxmlformats.org/package/2006/relationships"><Relationship Id="rId1" Type="http://schemas.openxmlformats.org/officeDocument/2006/relationships/slide" Target="../slides/slide70.xml"/><Relationship Id="rId2" Type="http://schemas.openxmlformats.org/officeDocument/2006/relationships/notesMaster" Target="../notesMasters/notesMaster1.xml"/>
</Relationships>
</file>

<file path=ppt/notesSlides/_rels/notesSlide71.xml.rels><?xml version="1.0" encoding="UTF-8"?>
<Relationships xmlns="http://schemas.openxmlformats.org/package/2006/relationships"><Relationship Id="rId1" Type="http://schemas.openxmlformats.org/officeDocument/2006/relationships/slide" Target="../slides/slide71.xml"/><Relationship Id="rId2" Type="http://schemas.openxmlformats.org/officeDocument/2006/relationships/notesMaster" Target="../notesMasters/notesMaster1.xml"/>
</Relationships>
</file>

<file path=ppt/notesSlides/_rels/notesSlide72.xml.rels><?xml version="1.0" encoding="UTF-8"?>
<Relationships xmlns="http://schemas.openxmlformats.org/package/2006/relationships"><Relationship Id="rId1" Type="http://schemas.openxmlformats.org/officeDocument/2006/relationships/slide" Target="../slides/slide72.xml"/><Relationship Id="rId2" Type="http://schemas.openxmlformats.org/officeDocument/2006/relationships/notesMaster" Target="../notesMasters/notesMaster1.xml"/>
</Relationships>
</file>

<file path=ppt/notesSlides/_rels/notesSlide73.xml.rels><?xml version="1.0" encoding="UTF-8"?>
<Relationships xmlns="http://schemas.openxmlformats.org/package/2006/relationships"><Relationship Id="rId1" Type="http://schemas.openxmlformats.org/officeDocument/2006/relationships/slide" Target="../slides/slide73.xml"/><Relationship Id="rId2" Type="http://schemas.openxmlformats.org/officeDocument/2006/relationships/notesMaster" Target="../notesMasters/notesMaster1.xml"/>
</Relationships>
</file>

<file path=ppt/notesSlides/_rels/notesSlide74.xml.rels><?xml version="1.0" encoding="UTF-8"?>
<Relationships xmlns="http://schemas.openxmlformats.org/package/2006/relationships"><Relationship Id="rId1" Type="http://schemas.openxmlformats.org/officeDocument/2006/relationships/slide" Target="../slides/slide74.xml"/><Relationship Id="rId2" Type="http://schemas.openxmlformats.org/officeDocument/2006/relationships/notesMaster" Target="../notesMasters/notesMaster1.xml"/>
</Relationships>
</file>

<file path=ppt/notesSlides/_rels/notesSlide75.xml.rels><?xml version="1.0" encoding="UTF-8"?>
<Relationships xmlns="http://schemas.openxmlformats.org/package/2006/relationships"><Relationship Id="rId1" Type="http://schemas.openxmlformats.org/officeDocument/2006/relationships/slide" Target="../slides/slide75.xml"/><Relationship Id="rId2" Type="http://schemas.openxmlformats.org/officeDocument/2006/relationships/notesMaster" Target="../notesMasters/notesMaster1.xml"/>
</Relationships>
</file>

<file path=ppt/notesSlides/_rels/notesSlide76.xml.rels><?xml version="1.0" encoding="UTF-8"?>
<Relationships xmlns="http://schemas.openxmlformats.org/package/2006/relationships"><Relationship Id="rId1" Type="http://schemas.openxmlformats.org/officeDocument/2006/relationships/slide" Target="../slides/slide76.xml"/><Relationship Id="rId2" Type="http://schemas.openxmlformats.org/officeDocument/2006/relationships/notesMaster" Target="../notesMasters/notesMaster1.xml"/>
</Relationships>
</file>

<file path=ppt/notesSlides/_rels/notesSlide77.xml.rels><?xml version="1.0" encoding="UTF-8"?>
<Relationships xmlns="http://schemas.openxmlformats.org/package/2006/relationships"><Relationship Id="rId1" Type="http://schemas.openxmlformats.org/officeDocument/2006/relationships/slide" Target="../slides/slide77.xml"/><Relationship Id="rId2" Type="http://schemas.openxmlformats.org/officeDocument/2006/relationships/notesMaster" Target="../notesMasters/notesMaster1.xml"/>
</Relationships>
</file>

<file path=ppt/notesSlides/_rels/notesSlide78.xml.rels><?xml version="1.0" encoding="UTF-8"?>
<Relationships xmlns="http://schemas.openxmlformats.org/package/2006/relationships"><Relationship Id="rId1" Type="http://schemas.openxmlformats.org/officeDocument/2006/relationships/slide" Target="../slides/slide78.xml"/><Relationship Id="rId2" Type="http://schemas.openxmlformats.org/officeDocument/2006/relationships/notesMaster" Target="../notesMasters/notesMaster1.xml"/>
</Relationships>
</file>

<file path=ppt/notesSlides/_rels/notesSlide79.xml.rels><?xml version="1.0" encoding="UTF-8"?>
<Relationships xmlns="http://schemas.openxmlformats.org/package/2006/relationships"><Relationship Id="rId1" Type="http://schemas.openxmlformats.org/officeDocument/2006/relationships/slide" Target="../slides/slide79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80.xml.rels><?xml version="1.0" encoding="UTF-8"?>
<Relationships xmlns="http://schemas.openxmlformats.org/package/2006/relationships"><Relationship Id="rId1" Type="http://schemas.openxmlformats.org/officeDocument/2006/relationships/slide" Target="../slides/slide80.xml"/><Relationship Id="rId2" Type="http://schemas.openxmlformats.org/officeDocument/2006/relationships/notesMaster" Target="../notesMasters/notesMaster1.xml"/>
</Relationships>
</file>

<file path=ppt/notesSlides/_rels/notesSlide81.xml.rels><?xml version="1.0" encoding="UTF-8"?>
<Relationships xmlns="http://schemas.openxmlformats.org/package/2006/relationships"><Relationship Id="rId1" Type="http://schemas.openxmlformats.org/officeDocument/2006/relationships/slide" Target="../slides/slide81.xml"/><Relationship Id="rId2" Type="http://schemas.openxmlformats.org/officeDocument/2006/relationships/notesMaster" Target="../notesMasters/notesMaster1.xml"/>
</Relationships>
</file>

<file path=ppt/notesSlides/_rels/notesSlide82.xml.rels><?xml version="1.0" encoding="UTF-8"?>
<Relationships xmlns="http://schemas.openxmlformats.org/package/2006/relationships"><Relationship Id="rId1" Type="http://schemas.openxmlformats.org/officeDocument/2006/relationships/slide" Target="../slides/slide82.xml"/><Relationship Id="rId2" Type="http://schemas.openxmlformats.org/officeDocument/2006/relationships/notesMaster" Target="../notesMasters/notesMaster1.xml"/>
</Relationships>
</file>

<file path=ppt/notesSlides/_rels/notesSlide83.xml.rels><?xml version="1.0" encoding="UTF-8"?>
<Relationships xmlns="http://schemas.openxmlformats.org/package/2006/relationships"><Relationship Id="rId1" Type="http://schemas.openxmlformats.org/officeDocument/2006/relationships/slide" Target="../slides/slide83.xml"/><Relationship Id="rId2" Type="http://schemas.openxmlformats.org/officeDocument/2006/relationships/notesMaster" Target="../notesMasters/notesMaster1.xml"/>
</Relationships>
</file>

<file path=ppt/notesSlides/_rels/notesSlide84.xml.rels><?xml version="1.0" encoding="UTF-8"?>
<Relationships xmlns="http://schemas.openxmlformats.org/package/2006/relationships"><Relationship Id="rId1" Type="http://schemas.openxmlformats.org/officeDocument/2006/relationships/slide" Target="../slides/slide84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58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87" name="PlaceHolder 3"/>
          <p:cNvSpPr>
            <a:spLocks noGrp="1"/>
          </p:cNvSpPr>
          <p:nvPr>
            <p:ph type="sldNum" idx="7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380C186-DFF0-4035-9CEB-7A0561D0A9BB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61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14" name="PlaceHolder 3"/>
          <p:cNvSpPr>
            <a:spLocks noGrp="1"/>
          </p:cNvSpPr>
          <p:nvPr>
            <p:ph type="sldNum" idx="16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99EF542-8F7E-4344-8690-05AD0AF82BB6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61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17" name="PlaceHolder 3"/>
          <p:cNvSpPr>
            <a:spLocks noGrp="1"/>
          </p:cNvSpPr>
          <p:nvPr>
            <p:ph type="sldNum" idx="17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15883D7-1893-4830-BE50-3A65DD20BF65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61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20" name="PlaceHolder 3"/>
          <p:cNvSpPr>
            <a:spLocks noGrp="1"/>
          </p:cNvSpPr>
          <p:nvPr>
            <p:ph type="sldNum" idx="18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E8BEDDD-1FBB-4949-9826-DC027BCD995B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62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23" name="PlaceHolder 3"/>
          <p:cNvSpPr>
            <a:spLocks noGrp="1"/>
          </p:cNvSpPr>
          <p:nvPr>
            <p:ph type="sldNum" idx="19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83D4047-AD50-4254-82F4-2F710B5B6B34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62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26" name="PlaceHolder 3"/>
          <p:cNvSpPr>
            <a:spLocks noGrp="1"/>
          </p:cNvSpPr>
          <p:nvPr>
            <p:ph type="sldNum" idx="20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ECF95BB-467C-4649-9EF3-69B5A63F37FC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62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29" name="PlaceHolder 3"/>
          <p:cNvSpPr>
            <a:spLocks noGrp="1"/>
          </p:cNvSpPr>
          <p:nvPr>
            <p:ph type="sldNum" idx="21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C900B0E-1561-435B-9F94-23AF541C875C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63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32" name="PlaceHolder 3"/>
          <p:cNvSpPr>
            <a:spLocks noGrp="1"/>
          </p:cNvSpPr>
          <p:nvPr>
            <p:ph type="sldNum" idx="22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E43E3F2-25A5-4856-9761-D8529E11A0B9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63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35" name="PlaceHolder 3"/>
          <p:cNvSpPr>
            <a:spLocks noGrp="1"/>
          </p:cNvSpPr>
          <p:nvPr>
            <p:ph type="sldNum" idx="23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008D293-5347-46BB-AA60-748F8D05D396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63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38" name="PlaceHolder 3"/>
          <p:cNvSpPr>
            <a:spLocks noGrp="1"/>
          </p:cNvSpPr>
          <p:nvPr>
            <p:ph type="sldNum" idx="24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850F70A-55CE-4C84-B927-C792996FA3B6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64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41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A213104-2F10-4587-8E7F-D50FD33DB0A1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58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90" name="PlaceHolder 3"/>
          <p:cNvSpPr>
            <a:spLocks noGrp="1"/>
          </p:cNvSpPr>
          <p:nvPr>
            <p:ph type="sldNum" idx="8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F05D807-9A9E-4764-B55F-834D6B45E6B8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64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44" name="PlaceHolder 3"/>
          <p:cNvSpPr>
            <a:spLocks noGrp="1"/>
          </p:cNvSpPr>
          <p:nvPr>
            <p:ph type="sldNum" idx="26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F80FB48-4F25-4A3F-983A-CDABA75F8F79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64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47" name="PlaceHolder 3"/>
          <p:cNvSpPr>
            <a:spLocks noGrp="1"/>
          </p:cNvSpPr>
          <p:nvPr>
            <p:ph type="sldNum" idx="27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A66CAF9-54AF-4935-8146-11AAA26DFF86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64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50" name="PlaceHolder 3"/>
          <p:cNvSpPr>
            <a:spLocks noGrp="1"/>
          </p:cNvSpPr>
          <p:nvPr>
            <p:ph type="sldNum" idx="28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9F64DEB-9462-44C8-BA72-6574201B4C15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65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53" name="PlaceHolder 3"/>
          <p:cNvSpPr>
            <a:spLocks noGrp="1"/>
          </p:cNvSpPr>
          <p:nvPr>
            <p:ph type="sldNum" idx="29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4FC7EFD-D58E-408E-8EED-5799B26AD3BF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65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56" name="PlaceHolder 3"/>
          <p:cNvSpPr>
            <a:spLocks noGrp="1"/>
          </p:cNvSpPr>
          <p:nvPr>
            <p:ph type="sldNum" idx="30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7441D36-09ED-4057-B948-490576FC67A0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65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59" name="PlaceHolder 3"/>
          <p:cNvSpPr>
            <a:spLocks noGrp="1"/>
          </p:cNvSpPr>
          <p:nvPr>
            <p:ph type="sldNum" idx="31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113C8C4-0E40-42D6-8DE9-B22573380A11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66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62" name="PlaceHolder 3"/>
          <p:cNvSpPr>
            <a:spLocks noGrp="1"/>
          </p:cNvSpPr>
          <p:nvPr>
            <p:ph type="sldNum" idx="32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B367457-18EC-4229-8AC8-44CB28D8DE4C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66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65" name="PlaceHolder 3"/>
          <p:cNvSpPr>
            <a:spLocks noGrp="1"/>
          </p:cNvSpPr>
          <p:nvPr>
            <p:ph type="sldNum" idx="33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71D7479-9AB5-4CC3-A423-D29B3AEA6FA8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66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68" name="PlaceHolder 3"/>
          <p:cNvSpPr>
            <a:spLocks noGrp="1"/>
          </p:cNvSpPr>
          <p:nvPr>
            <p:ph type="sldNum" idx="34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0FABABD-66F6-41C7-B9FE-2ACE1AD37F20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67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71" name="PlaceHolder 3"/>
          <p:cNvSpPr>
            <a:spLocks noGrp="1"/>
          </p:cNvSpPr>
          <p:nvPr>
            <p:ph type="sldNum" idx="35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3FA0017-EED6-456B-A879-04C1F659E9F7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59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93" name="PlaceHolder 3"/>
          <p:cNvSpPr>
            <a:spLocks noGrp="1"/>
          </p:cNvSpPr>
          <p:nvPr>
            <p:ph type="sldNum" idx="9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A63A746-153D-4877-87B7-0F344FC421DD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67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74" name="PlaceHolder 3"/>
          <p:cNvSpPr>
            <a:spLocks noGrp="1"/>
          </p:cNvSpPr>
          <p:nvPr>
            <p:ph type="sldNum" idx="36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85FAD37-9ABA-4C94-A4B4-E7480796CAC7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67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77" name="PlaceHolder 3"/>
          <p:cNvSpPr>
            <a:spLocks noGrp="1"/>
          </p:cNvSpPr>
          <p:nvPr>
            <p:ph type="sldNum" idx="37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3ECE7EC-F6FD-4D62-8B3D-2C490E2F6102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67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80" name="PlaceHolder 3"/>
          <p:cNvSpPr>
            <a:spLocks noGrp="1"/>
          </p:cNvSpPr>
          <p:nvPr>
            <p:ph type="sldNum" idx="38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03AA9D9-D509-43F9-87D9-B38836AAC506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68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83" name="PlaceHolder 3"/>
          <p:cNvSpPr>
            <a:spLocks noGrp="1"/>
          </p:cNvSpPr>
          <p:nvPr>
            <p:ph type="sldNum" idx="39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FFB47DA-B957-40C8-A772-F8372546E475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68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86" name="PlaceHolder 3"/>
          <p:cNvSpPr>
            <a:spLocks noGrp="1"/>
          </p:cNvSpPr>
          <p:nvPr>
            <p:ph type="sldNum" idx="40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2A32831-9C33-4601-B544-9F866EF79148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68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89" name="PlaceHolder 3"/>
          <p:cNvSpPr>
            <a:spLocks noGrp="1"/>
          </p:cNvSpPr>
          <p:nvPr>
            <p:ph type="sldNum" idx="41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5ADCD1A-0D73-4413-9D5C-5C4B2DB1C97D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69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92" name="PlaceHolder 3"/>
          <p:cNvSpPr>
            <a:spLocks noGrp="1"/>
          </p:cNvSpPr>
          <p:nvPr>
            <p:ph type="sldNum" idx="42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CD2CA34-DD94-4F90-8254-4D60D442724F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69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95" name="PlaceHolder 3"/>
          <p:cNvSpPr>
            <a:spLocks noGrp="1"/>
          </p:cNvSpPr>
          <p:nvPr>
            <p:ph type="sldNum" idx="43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0E06E42-F5A6-4E01-9EC1-F49E48307748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69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98" name="PlaceHolder 3"/>
          <p:cNvSpPr>
            <a:spLocks noGrp="1"/>
          </p:cNvSpPr>
          <p:nvPr>
            <p:ph type="sldNum" idx="44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531F136-9E0D-472F-9B9A-0C0283366277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70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01" name="PlaceHolder 3"/>
          <p:cNvSpPr>
            <a:spLocks noGrp="1"/>
          </p:cNvSpPr>
          <p:nvPr>
            <p:ph type="sldNum" idx="45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3C0B492-0A64-455B-8677-ACE1F4D6A640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59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96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441CDD1-9C01-4E34-9DA3-33FEFC07FAC3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70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04" name="PlaceHolder 3"/>
          <p:cNvSpPr>
            <a:spLocks noGrp="1"/>
          </p:cNvSpPr>
          <p:nvPr>
            <p:ph type="sldNum" idx="46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C835B1A-8360-41F1-99A4-AF045D2FD2E4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70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07" name="PlaceHolder 3"/>
          <p:cNvSpPr>
            <a:spLocks noGrp="1"/>
          </p:cNvSpPr>
          <p:nvPr>
            <p:ph type="sldNum" idx="47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B4A577E-3EF6-4093-ABCD-1AE0ED97F641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70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10" name="PlaceHolder 3"/>
          <p:cNvSpPr>
            <a:spLocks noGrp="1"/>
          </p:cNvSpPr>
          <p:nvPr>
            <p:ph type="sldNum" idx="48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2DF6400-635D-4095-8607-77788759F313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71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13" name="PlaceHolder 3"/>
          <p:cNvSpPr>
            <a:spLocks noGrp="1"/>
          </p:cNvSpPr>
          <p:nvPr>
            <p:ph type="sldNum" idx="49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D8CADA7-02BD-42F9-9495-095264D5D12C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71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16" name="PlaceHolder 3"/>
          <p:cNvSpPr>
            <a:spLocks noGrp="1"/>
          </p:cNvSpPr>
          <p:nvPr>
            <p:ph type="sldNum" idx="50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B4A97D3-E0A5-41CC-8D3D-7E80CF0CEB8A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71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19" name="PlaceHolder 3"/>
          <p:cNvSpPr>
            <a:spLocks noGrp="1"/>
          </p:cNvSpPr>
          <p:nvPr>
            <p:ph type="sldNum" idx="51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5FEAF99-ED5F-4CE1-8809-5918EE97A4CF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72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22" name="PlaceHolder 3"/>
          <p:cNvSpPr>
            <a:spLocks noGrp="1"/>
          </p:cNvSpPr>
          <p:nvPr>
            <p:ph type="sldNum" idx="52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F426112-3DCE-4494-B421-883D47EDE007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72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25" name="PlaceHolder 3"/>
          <p:cNvSpPr>
            <a:spLocks noGrp="1"/>
          </p:cNvSpPr>
          <p:nvPr>
            <p:ph type="sldNum" idx="53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E728F2D-C46F-497C-B0BB-007B579DF614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72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28" name="PlaceHolder 3"/>
          <p:cNvSpPr>
            <a:spLocks noGrp="1"/>
          </p:cNvSpPr>
          <p:nvPr>
            <p:ph type="sldNum" idx="54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94118D0-7A93-404B-A193-AB39196CD1BF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73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31" name="PlaceHolder 3"/>
          <p:cNvSpPr>
            <a:spLocks noGrp="1"/>
          </p:cNvSpPr>
          <p:nvPr>
            <p:ph type="sldNum" idx="55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662DBDD-3417-4BEB-934A-05DF554E4039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59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99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E9273B1-87E7-457C-ADCA-F52C8919CE49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73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34" name="PlaceHolder 3"/>
          <p:cNvSpPr>
            <a:spLocks noGrp="1"/>
          </p:cNvSpPr>
          <p:nvPr>
            <p:ph type="sldNum" idx="56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759AF19-132D-4145-95BD-454AE2B3142A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73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37" name="PlaceHolder 3"/>
          <p:cNvSpPr>
            <a:spLocks noGrp="1"/>
          </p:cNvSpPr>
          <p:nvPr>
            <p:ph type="sldNum" idx="57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D29632E-77C7-4D05-818F-08B83E7AF23A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73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40" name="PlaceHolder 3"/>
          <p:cNvSpPr>
            <a:spLocks noGrp="1"/>
          </p:cNvSpPr>
          <p:nvPr>
            <p:ph type="sldNum" idx="58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9BDA541-D7C2-4EBB-A414-D4619EB58EAC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74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43" name="PlaceHolder 3"/>
          <p:cNvSpPr>
            <a:spLocks noGrp="1"/>
          </p:cNvSpPr>
          <p:nvPr>
            <p:ph type="sldNum" idx="59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1D92B27-45EF-46AD-90B0-B04778501C41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74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46" name="PlaceHolder 3"/>
          <p:cNvSpPr>
            <a:spLocks noGrp="1"/>
          </p:cNvSpPr>
          <p:nvPr>
            <p:ph type="sldNum" idx="60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D5DF0ED-4561-4EB2-AF33-7CBF661D14F6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74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49" name="PlaceHolder 3"/>
          <p:cNvSpPr>
            <a:spLocks noGrp="1"/>
          </p:cNvSpPr>
          <p:nvPr>
            <p:ph type="sldNum" idx="61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6451072-6A2D-4913-9C52-929BC14935E2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75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52" name="PlaceHolder 3"/>
          <p:cNvSpPr>
            <a:spLocks noGrp="1"/>
          </p:cNvSpPr>
          <p:nvPr>
            <p:ph type="sldNum" idx="62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321EBCB-BF82-47F9-82CB-A0229F7A39E8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75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55" name="PlaceHolder 3"/>
          <p:cNvSpPr>
            <a:spLocks noGrp="1"/>
          </p:cNvSpPr>
          <p:nvPr>
            <p:ph type="sldNum" idx="63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6569E5B-70E3-46B0-9F5F-E7B43AA506EB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75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58" name="PlaceHolder 3"/>
          <p:cNvSpPr>
            <a:spLocks noGrp="1"/>
          </p:cNvSpPr>
          <p:nvPr>
            <p:ph type="sldNum" idx="64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E23F8A5-4A80-4FB7-A2C2-319BD1E5FE6B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76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61" name="PlaceHolder 3"/>
          <p:cNvSpPr>
            <a:spLocks noGrp="1"/>
          </p:cNvSpPr>
          <p:nvPr>
            <p:ph type="sldNum" idx="65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29B51EC-E1B4-4A68-805E-5D5E71E01577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60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02" name="PlaceHolder 3"/>
          <p:cNvSpPr>
            <a:spLocks noGrp="1"/>
          </p:cNvSpPr>
          <p:nvPr>
            <p:ph type="sldNum" idx="12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78DD087-370F-4FF6-8429-CDC2A5C897FC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76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64" name="PlaceHolder 3"/>
          <p:cNvSpPr>
            <a:spLocks noGrp="1"/>
          </p:cNvSpPr>
          <p:nvPr>
            <p:ph type="sldNum" idx="66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E0481CE-A3DE-4A89-A1EC-960F0DA20EF1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76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67" name="PlaceHolder 3"/>
          <p:cNvSpPr>
            <a:spLocks noGrp="1"/>
          </p:cNvSpPr>
          <p:nvPr>
            <p:ph type="sldNum" idx="67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7EA3BF8-58A9-4A17-A141-BB031B5E1323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76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70" name="PlaceHolder 3"/>
          <p:cNvSpPr>
            <a:spLocks noGrp="1"/>
          </p:cNvSpPr>
          <p:nvPr>
            <p:ph type="sldNum" idx="68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0681E02-5C38-4A0A-982F-5C3D2A0C51A4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77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73" name="PlaceHolder 3"/>
          <p:cNvSpPr>
            <a:spLocks noGrp="1"/>
          </p:cNvSpPr>
          <p:nvPr>
            <p:ph type="sldNum" idx="69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3F41316-9396-4416-89F4-277950852FF5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77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76" name="PlaceHolder 3"/>
          <p:cNvSpPr>
            <a:spLocks noGrp="1"/>
          </p:cNvSpPr>
          <p:nvPr>
            <p:ph type="sldNum" idx="70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CFB42C8-4D4F-4D2D-904A-0D886841C96B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77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79" name="PlaceHolder 3"/>
          <p:cNvSpPr>
            <a:spLocks noGrp="1"/>
          </p:cNvSpPr>
          <p:nvPr>
            <p:ph type="sldNum" idx="71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7C87707-2B1A-4467-B297-4F8C3BE2509F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78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82" name="PlaceHolder 3"/>
          <p:cNvSpPr>
            <a:spLocks noGrp="1"/>
          </p:cNvSpPr>
          <p:nvPr>
            <p:ph type="sldNum" idx="72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CE46AAF-30C7-40C9-847B-DB78658EEC4B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78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85" name="PlaceHolder 3"/>
          <p:cNvSpPr>
            <a:spLocks noGrp="1"/>
          </p:cNvSpPr>
          <p:nvPr>
            <p:ph type="sldNum" idx="73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9EB7806-5155-4590-8B1F-AAC5ADFA0CE8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78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88" name="PlaceHolder 3"/>
          <p:cNvSpPr>
            <a:spLocks noGrp="1"/>
          </p:cNvSpPr>
          <p:nvPr>
            <p:ph type="sldNum" idx="74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E67DB35-FF0F-40D6-9023-4BA65A92D381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79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91" name="PlaceHolder 3"/>
          <p:cNvSpPr>
            <a:spLocks noGrp="1"/>
          </p:cNvSpPr>
          <p:nvPr>
            <p:ph type="sldNum" idx="75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767F154-86F4-479C-8E07-EE4854331A8B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60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05" name="PlaceHolder 3"/>
          <p:cNvSpPr>
            <a:spLocks noGrp="1"/>
          </p:cNvSpPr>
          <p:nvPr>
            <p:ph type="sldNum" idx="13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7762532-817A-4F19-9678-207078D00AE8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79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94" name="PlaceHolder 3"/>
          <p:cNvSpPr>
            <a:spLocks noGrp="1"/>
          </p:cNvSpPr>
          <p:nvPr>
            <p:ph type="sldNum" idx="76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5D254E3-B71E-40F6-A502-A68A9FC31BD4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79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97" name="PlaceHolder 3"/>
          <p:cNvSpPr>
            <a:spLocks noGrp="1"/>
          </p:cNvSpPr>
          <p:nvPr>
            <p:ph type="sldNum" idx="77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2B8273D-37B7-4814-8598-01E0968CCF90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79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00" name="PlaceHolder 3"/>
          <p:cNvSpPr>
            <a:spLocks noGrp="1"/>
          </p:cNvSpPr>
          <p:nvPr>
            <p:ph type="sldNum" idx="78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41FFC69-C88A-4397-912B-D6FFD288996C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80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03" name="PlaceHolder 3"/>
          <p:cNvSpPr>
            <a:spLocks noGrp="1"/>
          </p:cNvSpPr>
          <p:nvPr>
            <p:ph type="sldNum" idx="79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A63B7A1-9A28-49C1-B329-3B3089C9E469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80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06" name="PlaceHolder 3"/>
          <p:cNvSpPr>
            <a:spLocks noGrp="1"/>
          </p:cNvSpPr>
          <p:nvPr>
            <p:ph type="sldNum" idx="80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EB403E3-BC7D-4258-8565-C42825A2D2B6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80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09" name="PlaceHolder 3"/>
          <p:cNvSpPr>
            <a:spLocks noGrp="1"/>
          </p:cNvSpPr>
          <p:nvPr>
            <p:ph type="sldNum" idx="81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6414277-F05B-4BEF-9315-7CEB570127EB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81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12" name="PlaceHolder 3"/>
          <p:cNvSpPr>
            <a:spLocks noGrp="1"/>
          </p:cNvSpPr>
          <p:nvPr>
            <p:ph type="sldNum" idx="82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1FDD462-6FB8-490D-98BA-B1557B3AF416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81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15" name="PlaceHolder 3"/>
          <p:cNvSpPr>
            <a:spLocks noGrp="1"/>
          </p:cNvSpPr>
          <p:nvPr>
            <p:ph type="sldNum" idx="83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C1013B7-B3DB-40CD-8151-3A61A94FECE6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81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18" name="PlaceHolder 3"/>
          <p:cNvSpPr>
            <a:spLocks noGrp="1"/>
          </p:cNvSpPr>
          <p:nvPr>
            <p:ph type="sldNum" idx="84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7CEA853-505B-4C58-81D0-935FAA2AE517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82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21" name="PlaceHolder 3"/>
          <p:cNvSpPr>
            <a:spLocks noGrp="1"/>
          </p:cNvSpPr>
          <p:nvPr>
            <p:ph type="sldNum" idx="85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E2865F6-D820-4A19-8AC9-D332DC696F7F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60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08" name="PlaceHolder 3"/>
          <p:cNvSpPr>
            <a:spLocks noGrp="1"/>
          </p:cNvSpPr>
          <p:nvPr>
            <p:ph type="sldNum" idx="14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AA02DDE-DA6E-42E7-BC50-1CA33B617418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82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24" name="PlaceHolder 3"/>
          <p:cNvSpPr>
            <a:spLocks noGrp="1"/>
          </p:cNvSpPr>
          <p:nvPr>
            <p:ph type="sldNum" idx="86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7EE6F9D-6D6E-40D6-9BFC-F162150EFE04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82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27" name="PlaceHolder 3"/>
          <p:cNvSpPr>
            <a:spLocks noGrp="1"/>
          </p:cNvSpPr>
          <p:nvPr>
            <p:ph type="sldNum" idx="87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7AEE755-6C1B-40A9-94B9-B0F9BA329702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82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30" name="PlaceHolder 3"/>
          <p:cNvSpPr>
            <a:spLocks noGrp="1"/>
          </p:cNvSpPr>
          <p:nvPr>
            <p:ph type="sldNum" idx="88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2883C27-8158-4171-80F8-3FBC80FB9D90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83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33" name="PlaceHolder 3"/>
          <p:cNvSpPr>
            <a:spLocks noGrp="1"/>
          </p:cNvSpPr>
          <p:nvPr>
            <p:ph type="sldNum" idx="89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6963BDE-968D-4861-9301-7F08FCFB561F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83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36" name="PlaceHolder 3"/>
          <p:cNvSpPr>
            <a:spLocks noGrp="1"/>
          </p:cNvSpPr>
          <p:nvPr>
            <p:ph type="sldNum" idx="90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87700FE-0D79-4A5D-9CB1-471441951B15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61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11" name="PlaceHolder 3"/>
          <p:cNvSpPr>
            <a:spLocks noGrp="1"/>
          </p:cNvSpPr>
          <p:nvPr>
            <p:ph type="sldNum" idx="15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0DEF46C-B0B2-4DF7-B54F-84D9A07EC3C7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A182406-23C6-4FB3-8E87-E857D6FEA83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2B3E236-7EB4-4839-8C95-CF7962203DD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C39D78D-3A4D-45FE-BBB0-83F6E55B9E27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12FBE1C-379B-494E-81A2-ED9279C6A6E4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4A21B0F-2D6E-4B4E-8E85-A8A83AF056D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85CBA6E-6F7A-4409-B355-50B01F51168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6DB01DC-0791-448F-AB33-F70D719B606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B51554F-BD83-461F-9DF7-D2348D9B785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B2FEC4C-4472-417A-8D22-22A211B24B4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7197677-5BD0-47DE-995C-604FC7651F8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C521D34-BFAE-4911-A4CD-85866FB0597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91B4222-C776-427D-A3A1-CBBD26012B9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028680" y="4771440"/>
            <a:ext cx="3078360" cy="266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6457680" y="4771440"/>
            <a:ext cx="2049840" cy="266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A4ADD37-FD5D-493B-9956-387827182BBA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83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628200" y="4771440"/>
            <a:ext cx="2049840" cy="266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0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8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0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5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8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0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3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4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5.xml"/>
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6.xml"/>
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7.xml"/>
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8.xml"/>
</Relationships>
</file>

<file path=ppt/slides/_rels/slide5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
</Relationships>
</file>

<file path=ppt/slides/_rels/slide60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0.xml"/>
</Relationships>
</file>

<file path=ppt/slides/_rels/slide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1.xml"/>
</Relationships>
</file>

<file path=ppt/slides/_rels/slide6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2.xml"/>
</Relationships>
</file>

<file path=ppt/slides/_rels/slide63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3.xml"/>
</Relationships>
</file>

<file path=ppt/slides/_rels/slide6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4.xml"/>
</Relationships>
</file>

<file path=ppt/slides/_rels/slide65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5.xml"/>
</Relationships>
</file>

<file path=ppt/slides/_rels/slide6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6.xml"/>
</Relationships>
</file>

<file path=ppt/slides/_rels/slide6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7.xml"/>
</Relationships>
</file>

<file path=ppt/slides/_rels/slide68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8.xml"/>
</Relationships>
</file>

<file path=ppt/slides/_rels/slide6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
</Relationships>
</file>

<file path=ppt/slides/_rels/slide70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0.xml"/>
</Relationships>
</file>

<file path=ppt/slides/_rels/slide7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1.xml"/>
</Relationships>
</file>

<file path=ppt/slides/_rels/slide7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2.xml"/>
</Relationships>
</file>

<file path=ppt/slides/_rels/slide73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3.xml"/>
</Relationships>
</file>

<file path=ppt/slides/_rels/slide7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4.xml"/>
</Relationships>
</file>

<file path=ppt/slides/_rels/slide75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5.xml"/>
</Relationships>
</file>

<file path=ppt/slides/_rels/slide7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6.xml"/>
</Relationships>
</file>

<file path=ppt/slides/_rels/slide7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7.xml"/>
</Relationships>
</file>

<file path=ppt/slides/_rels/slide78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8.xml"/>
</Relationships>
</file>

<file path=ppt/slides/_rels/slide7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9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
</Relationships>
</file>

<file path=ppt/slides/_rels/slide80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0.xml"/>
</Relationships>
</file>

<file path=ppt/slides/_rels/slide8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1.xml"/>
</Relationships>
</file>

<file path=ppt/slides/_rels/slide8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2.xml"/>
</Relationships>
</file>

<file path=ppt/slides/_rels/slide83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3.xml"/>
</Relationships>
</file>

<file path=ppt/slides/_rels/slide84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image" Target="../media/image36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84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30ea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Прямоугольник со скругленными углами 5"/>
          <p:cNvSpPr/>
          <p:nvPr/>
        </p:nvSpPr>
        <p:spPr>
          <a:xfrm rot="2744400">
            <a:off x="-276840" y="-24480"/>
            <a:ext cx="700560" cy="7002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Прямоугольник со скругленными углами 5"/>
          <p:cNvSpPr/>
          <p:nvPr/>
        </p:nvSpPr>
        <p:spPr>
          <a:xfrm rot="2625600">
            <a:off x="6024960" y="4330080"/>
            <a:ext cx="464400" cy="4644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Прямоугольник со скругленными углами 3"/>
          <p:cNvSpPr/>
          <p:nvPr/>
        </p:nvSpPr>
        <p:spPr>
          <a:xfrm rot="18679200">
            <a:off x="7001280" y="948600"/>
            <a:ext cx="4935960" cy="4662360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Прямоугольник 5"/>
          <p:cNvSpPr/>
          <p:nvPr/>
        </p:nvSpPr>
        <p:spPr>
          <a:xfrm>
            <a:off x="459720" y="4671360"/>
            <a:ext cx="2991600" cy="26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51" name="Рисунок 2" descr=""/>
          <p:cNvPicPr/>
          <p:nvPr/>
        </p:nvPicPr>
        <p:blipFill>
          <a:blip r:embed="rId1"/>
          <a:stretch/>
        </p:blipFill>
        <p:spPr>
          <a:xfrm>
            <a:off x="2423160" y="4671720"/>
            <a:ext cx="284040" cy="284040"/>
          </a:xfrm>
          <a:prstGeom prst="rect">
            <a:avLst/>
          </a:prstGeom>
          <a:ln w="0">
            <a:noFill/>
          </a:ln>
        </p:spPr>
      </p:pic>
      <p:sp>
        <p:nvSpPr>
          <p:cNvPr id="52" name="Прямоугольник 10"/>
          <p:cNvSpPr/>
          <p:nvPr/>
        </p:nvSpPr>
        <p:spPr>
          <a:xfrm>
            <a:off x="484920" y="1681560"/>
            <a:ext cx="5477040" cy="187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4800" spc="-1" strike="noStrike">
                <a:solidFill>
                  <a:srgbClr val="ffffff"/>
                </a:solidFill>
                <a:latin typeface="Corbel"/>
                <a:ea typeface="DejaVu Sans"/>
              </a:rPr>
              <a:t>TITLE</a:t>
            </a:r>
            <a:endParaRPr b="0" lang="en-US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Прямоугольник со скругленными углами 12"/>
          <p:cNvSpPr/>
          <p:nvPr/>
        </p:nvSpPr>
        <p:spPr>
          <a:xfrm rot="2744400">
            <a:off x="-276840" y="-24480"/>
            <a:ext cx="700560" cy="7002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" name="Прямоугольник со скругленными углами 13"/>
          <p:cNvSpPr/>
          <p:nvPr/>
        </p:nvSpPr>
        <p:spPr>
          <a:xfrm rot="2332200">
            <a:off x="6009120" y="-318960"/>
            <a:ext cx="4851720" cy="77227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05" name="Group 2"/>
          <p:cNvGrpSpPr/>
          <p:nvPr/>
        </p:nvGrpSpPr>
        <p:grpSpPr>
          <a:xfrm>
            <a:off x="4571640" y="828000"/>
            <a:ext cx="4464360" cy="3560400"/>
            <a:chOff x="4571640" y="828000"/>
            <a:chExt cx="4464360" cy="3560400"/>
          </a:xfrm>
        </p:grpSpPr>
        <p:pic>
          <p:nvPicPr>
            <p:cNvPr id="106" name="Изображение 2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4360" cy="35604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07" name="Прямоугольник со скругленными углами 14"/>
            <p:cNvSpPr/>
            <p:nvPr/>
          </p:nvSpPr>
          <p:spPr>
            <a:xfrm rot="16200000">
              <a:off x="5962680" y="1162800"/>
              <a:ext cx="1733400" cy="27673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08" name="Прямоугольник 2"/>
          <p:cNvSpPr/>
          <p:nvPr/>
        </p:nvSpPr>
        <p:spPr>
          <a:xfrm>
            <a:off x="5446080" y="1672200"/>
            <a:ext cx="2766960" cy="173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9" name="TextBox 9"/>
          <p:cNvSpPr/>
          <p:nvPr/>
        </p:nvSpPr>
        <p:spPr>
          <a:xfrm>
            <a:off x="586440" y="1246680"/>
            <a:ext cx="4000320" cy="359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0" name="TextBox 12"/>
          <p:cNvSpPr/>
          <p:nvPr/>
        </p:nvSpPr>
        <p:spPr>
          <a:xfrm>
            <a:off x="586440" y="453960"/>
            <a:ext cx="4760280" cy="85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Прямоугольник со скругленными углами 15"/>
          <p:cNvSpPr/>
          <p:nvPr/>
        </p:nvSpPr>
        <p:spPr>
          <a:xfrm rot="2745600">
            <a:off x="8350200" y="-667080"/>
            <a:ext cx="1494360" cy="149436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" name="Прямоугольник со скругленными углами 16"/>
          <p:cNvSpPr/>
          <p:nvPr/>
        </p:nvSpPr>
        <p:spPr>
          <a:xfrm rot="2745600">
            <a:off x="7634160" y="-321120"/>
            <a:ext cx="803160" cy="80352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" name="TextBox 13"/>
          <p:cNvSpPr/>
          <p:nvPr/>
        </p:nvSpPr>
        <p:spPr>
          <a:xfrm>
            <a:off x="586440" y="899640"/>
            <a:ext cx="7927920" cy="153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4" name="Прямоугольник 3"/>
          <p:cNvSpPr/>
          <p:nvPr/>
        </p:nvSpPr>
        <p:spPr>
          <a:xfrm>
            <a:off x="608040" y="2545560"/>
            <a:ext cx="3708360" cy="225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5" name="Прямоугольник 4"/>
          <p:cNvSpPr/>
          <p:nvPr/>
        </p:nvSpPr>
        <p:spPr>
          <a:xfrm>
            <a:off x="4806360" y="2545560"/>
            <a:ext cx="3708360" cy="225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6" name="TextBox 14"/>
          <p:cNvSpPr/>
          <p:nvPr/>
        </p:nvSpPr>
        <p:spPr>
          <a:xfrm>
            <a:off x="583200" y="450720"/>
            <a:ext cx="7194240" cy="508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Box 15"/>
          <p:cNvSpPr/>
          <p:nvPr/>
        </p:nvSpPr>
        <p:spPr>
          <a:xfrm>
            <a:off x="586440" y="1246680"/>
            <a:ext cx="4000320" cy="359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8" name="TextBox 17"/>
          <p:cNvSpPr/>
          <p:nvPr/>
        </p:nvSpPr>
        <p:spPr>
          <a:xfrm>
            <a:off x="559800" y="446040"/>
            <a:ext cx="4279680" cy="67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9" name="Прямоугольник со скругленными углами 17"/>
          <p:cNvSpPr/>
          <p:nvPr/>
        </p:nvSpPr>
        <p:spPr>
          <a:xfrm>
            <a:off x="5097600" y="360"/>
            <a:ext cx="4375800" cy="51400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0" name="Прямоугольник со скругленными углами 18"/>
          <p:cNvSpPr/>
          <p:nvPr/>
        </p:nvSpPr>
        <p:spPr>
          <a:xfrm rot="2744400">
            <a:off x="-276840" y="-24480"/>
            <a:ext cx="700560" cy="7002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" name="Прямоугольник со скругленными углами 19"/>
          <p:cNvSpPr/>
          <p:nvPr/>
        </p:nvSpPr>
        <p:spPr>
          <a:xfrm rot="2625600">
            <a:off x="4861080" y="4143960"/>
            <a:ext cx="464400" cy="46440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Прямоугольник со скругленными углами 20"/>
          <p:cNvSpPr/>
          <p:nvPr/>
        </p:nvSpPr>
        <p:spPr>
          <a:xfrm rot="2744400">
            <a:off x="-345960" y="4537440"/>
            <a:ext cx="700560" cy="7002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Прямоугольник со скругленными углами 21"/>
          <p:cNvSpPr/>
          <p:nvPr/>
        </p:nvSpPr>
        <p:spPr>
          <a:xfrm rot="19228200">
            <a:off x="5843160" y="-2262960"/>
            <a:ext cx="4851360" cy="77223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24" name="Group 3"/>
          <p:cNvGrpSpPr/>
          <p:nvPr/>
        </p:nvGrpSpPr>
        <p:grpSpPr>
          <a:xfrm>
            <a:off x="4571640" y="828000"/>
            <a:ext cx="4464360" cy="3560400"/>
            <a:chOff x="4571640" y="828000"/>
            <a:chExt cx="4464360" cy="3560400"/>
          </a:xfrm>
        </p:grpSpPr>
        <p:pic>
          <p:nvPicPr>
            <p:cNvPr id="125" name="Изображение 3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4360" cy="35604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26" name="Прямоугольник со скругленными углами 22"/>
            <p:cNvSpPr/>
            <p:nvPr/>
          </p:nvSpPr>
          <p:spPr>
            <a:xfrm rot="16200000">
              <a:off x="5962680" y="1162800"/>
              <a:ext cx="1733400" cy="27673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27" name="TextBox 18"/>
          <p:cNvSpPr/>
          <p:nvPr/>
        </p:nvSpPr>
        <p:spPr>
          <a:xfrm>
            <a:off x="586440" y="1246680"/>
            <a:ext cx="4000320" cy="359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8" name="Прямоугольник 6"/>
          <p:cNvSpPr/>
          <p:nvPr/>
        </p:nvSpPr>
        <p:spPr>
          <a:xfrm>
            <a:off x="5446080" y="1672200"/>
            <a:ext cx="2776320" cy="173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9" name="TextBox 19"/>
          <p:cNvSpPr/>
          <p:nvPr/>
        </p:nvSpPr>
        <p:spPr>
          <a:xfrm>
            <a:off x="586440" y="453960"/>
            <a:ext cx="3692880" cy="85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Box 20"/>
          <p:cNvSpPr/>
          <p:nvPr/>
        </p:nvSpPr>
        <p:spPr>
          <a:xfrm>
            <a:off x="4222080" y="1246680"/>
            <a:ext cx="4111200" cy="359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1" name="Прямоугольник со скругленными углами 23"/>
          <p:cNvSpPr/>
          <p:nvPr/>
        </p:nvSpPr>
        <p:spPr>
          <a:xfrm rot="16200000">
            <a:off x="-2181600" y="1737360"/>
            <a:ext cx="5140080" cy="168012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Прямоугольник со скругленными углами 24"/>
          <p:cNvSpPr/>
          <p:nvPr/>
        </p:nvSpPr>
        <p:spPr>
          <a:xfrm rot="2745000">
            <a:off x="8575200" y="101160"/>
            <a:ext cx="1128600" cy="11282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" name="Прямоугольник со скругленными углами 25"/>
          <p:cNvSpPr/>
          <p:nvPr/>
        </p:nvSpPr>
        <p:spPr>
          <a:xfrm rot="16200000">
            <a:off x="614880" y="922680"/>
            <a:ext cx="3228120" cy="33098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4" name="TextBox 21"/>
          <p:cNvSpPr/>
          <p:nvPr/>
        </p:nvSpPr>
        <p:spPr>
          <a:xfrm>
            <a:off x="4214160" y="456120"/>
            <a:ext cx="4107960" cy="85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Прямоугольник со скругленными углами 26"/>
          <p:cNvSpPr/>
          <p:nvPr/>
        </p:nvSpPr>
        <p:spPr>
          <a:xfrm rot="2744400">
            <a:off x="-276840" y="-24480"/>
            <a:ext cx="700560" cy="7002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Прямоугольник со скругленными углами 27"/>
          <p:cNvSpPr/>
          <p:nvPr/>
        </p:nvSpPr>
        <p:spPr>
          <a:xfrm rot="2332200">
            <a:off x="6009120" y="-318960"/>
            <a:ext cx="4851720" cy="77227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37" name="Group 4"/>
          <p:cNvGrpSpPr/>
          <p:nvPr/>
        </p:nvGrpSpPr>
        <p:grpSpPr>
          <a:xfrm>
            <a:off x="4571640" y="828000"/>
            <a:ext cx="4464360" cy="3560400"/>
            <a:chOff x="4571640" y="828000"/>
            <a:chExt cx="4464360" cy="3560400"/>
          </a:xfrm>
        </p:grpSpPr>
        <p:pic>
          <p:nvPicPr>
            <p:cNvPr id="138" name="Изображение 4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4360" cy="35604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39" name="Прямоугольник со скругленными углами 28"/>
            <p:cNvSpPr/>
            <p:nvPr/>
          </p:nvSpPr>
          <p:spPr>
            <a:xfrm rot="16200000">
              <a:off x="5962680" y="1162800"/>
              <a:ext cx="1733400" cy="27673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40" name="Прямоугольник 7"/>
          <p:cNvSpPr/>
          <p:nvPr/>
        </p:nvSpPr>
        <p:spPr>
          <a:xfrm>
            <a:off x="5446080" y="1672200"/>
            <a:ext cx="2766960" cy="173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1" name="TextBox 22"/>
          <p:cNvSpPr/>
          <p:nvPr/>
        </p:nvSpPr>
        <p:spPr>
          <a:xfrm>
            <a:off x="586440" y="1246680"/>
            <a:ext cx="4000320" cy="359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2" name="TextBox 23"/>
          <p:cNvSpPr/>
          <p:nvPr/>
        </p:nvSpPr>
        <p:spPr>
          <a:xfrm>
            <a:off x="586440" y="453960"/>
            <a:ext cx="4760280" cy="85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Прямоугольник со скругленными углами 29"/>
          <p:cNvSpPr/>
          <p:nvPr/>
        </p:nvSpPr>
        <p:spPr>
          <a:xfrm rot="2745600">
            <a:off x="8350200" y="-667080"/>
            <a:ext cx="1494360" cy="149436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" name="Прямоугольник со скругленными углами 30"/>
          <p:cNvSpPr/>
          <p:nvPr/>
        </p:nvSpPr>
        <p:spPr>
          <a:xfrm rot="2745600">
            <a:off x="7634160" y="-321120"/>
            <a:ext cx="803160" cy="80352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TextBox 24"/>
          <p:cNvSpPr/>
          <p:nvPr/>
        </p:nvSpPr>
        <p:spPr>
          <a:xfrm>
            <a:off x="586440" y="899640"/>
            <a:ext cx="7927920" cy="153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6" name="Прямоугольник 8"/>
          <p:cNvSpPr/>
          <p:nvPr/>
        </p:nvSpPr>
        <p:spPr>
          <a:xfrm>
            <a:off x="608040" y="2545560"/>
            <a:ext cx="3708360" cy="225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7" name="Прямоугольник 9"/>
          <p:cNvSpPr/>
          <p:nvPr/>
        </p:nvSpPr>
        <p:spPr>
          <a:xfrm>
            <a:off x="4806360" y="2545560"/>
            <a:ext cx="3708360" cy="225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8" name="TextBox 25"/>
          <p:cNvSpPr/>
          <p:nvPr/>
        </p:nvSpPr>
        <p:spPr>
          <a:xfrm>
            <a:off x="583200" y="450720"/>
            <a:ext cx="7194240" cy="508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Box 26"/>
          <p:cNvSpPr/>
          <p:nvPr/>
        </p:nvSpPr>
        <p:spPr>
          <a:xfrm>
            <a:off x="586440" y="1246680"/>
            <a:ext cx="4000320" cy="359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0" name="TextBox 27"/>
          <p:cNvSpPr/>
          <p:nvPr/>
        </p:nvSpPr>
        <p:spPr>
          <a:xfrm>
            <a:off x="559800" y="446040"/>
            <a:ext cx="4279680" cy="67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51" name="Прямоугольник со скругленными углами 31"/>
          <p:cNvSpPr/>
          <p:nvPr/>
        </p:nvSpPr>
        <p:spPr>
          <a:xfrm>
            <a:off x="5097600" y="360"/>
            <a:ext cx="4375800" cy="51400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2" name="Прямоугольник со скругленными углами 32"/>
          <p:cNvSpPr/>
          <p:nvPr/>
        </p:nvSpPr>
        <p:spPr>
          <a:xfrm rot="2744400">
            <a:off x="-276840" y="-24480"/>
            <a:ext cx="700560" cy="7002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" name="Прямоугольник со скругленными углами 33"/>
          <p:cNvSpPr/>
          <p:nvPr/>
        </p:nvSpPr>
        <p:spPr>
          <a:xfrm rot="2625600">
            <a:off x="4861080" y="4143960"/>
            <a:ext cx="464400" cy="46440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Прямоугольник со скругленными углами 34"/>
          <p:cNvSpPr/>
          <p:nvPr/>
        </p:nvSpPr>
        <p:spPr>
          <a:xfrm rot="2744400">
            <a:off x="-345960" y="4537440"/>
            <a:ext cx="700560" cy="7002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" name="Прямоугольник со скругленными углами 35"/>
          <p:cNvSpPr/>
          <p:nvPr/>
        </p:nvSpPr>
        <p:spPr>
          <a:xfrm rot="19228200">
            <a:off x="5843160" y="-2262960"/>
            <a:ext cx="4851360" cy="77223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56" name="Group 5"/>
          <p:cNvGrpSpPr/>
          <p:nvPr/>
        </p:nvGrpSpPr>
        <p:grpSpPr>
          <a:xfrm>
            <a:off x="4571640" y="828000"/>
            <a:ext cx="4464360" cy="3560400"/>
            <a:chOff x="4571640" y="828000"/>
            <a:chExt cx="4464360" cy="3560400"/>
          </a:xfrm>
        </p:grpSpPr>
        <p:pic>
          <p:nvPicPr>
            <p:cNvPr id="157" name="Изображение 5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4360" cy="35604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58" name="Прямоугольник со скругленными углами 36"/>
            <p:cNvSpPr/>
            <p:nvPr/>
          </p:nvSpPr>
          <p:spPr>
            <a:xfrm rot="16200000">
              <a:off x="5962680" y="1162800"/>
              <a:ext cx="1733400" cy="27673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59" name="TextBox 28"/>
          <p:cNvSpPr/>
          <p:nvPr/>
        </p:nvSpPr>
        <p:spPr>
          <a:xfrm>
            <a:off x="586440" y="1246680"/>
            <a:ext cx="4000320" cy="359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0" name="Прямоугольник 11"/>
          <p:cNvSpPr/>
          <p:nvPr/>
        </p:nvSpPr>
        <p:spPr>
          <a:xfrm>
            <a:off x="5446080" y="1672200"/>
            <a:ext cx="2776320" cy="173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1" name="TextBox 29"/>
          <p:cNvSpPr/>
          <p:nvPr/>
        </p:nvSpPr>
        <p:spPr>
          <a:xfrm>
            <a:off x="586440" y="453960"/>
            <a:ext cx="3692880" cy="85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Box 30"/>
          <p:cNvSpPr/>
          <p:nvPr/>
        </p:nvSpPr>
        <p:spPr>
          <a:xfrm>
            <a:off x="4222080" y="1246680"/>
            <a:ext cx="4111200" cy="359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3" name="Прямоугольник со скругленными углами 37"/>
          <p:cNvSpPr/>
          <p:nvPr/>
        </p:nvSpPr>
        <p:spPr>
          <a:xfrm rot="16200000">
            <a:off x="-2181600" y="1737360"/>
            <a:ext cx="5140080" cy="168012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" name="Прямоугольник со скругленными углами 38"/>
          <p:cNvSpPr/>
          <p:nvPr/>
        </p:nvSpPr>
        <p:spPr>
          <a:xfrm rot="2745000">
            <a:off x="8575200" y="101160"/>
            <a:ext cx="1128600" cy="11282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" name="Прямоугольник со скругленными углами 39"/>
          <p:cNvSpPr/>
          <p:nvPr/>
        </p:nvSpPr>
        <p:spPr>
          <a:xfrm rot="16200000">
            <a:off x="614880" y="922680"/>
            <a:ext cx="3228120" cy="33098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6" name="TextBox 31"/>
          <p:cNvSpPr/>
          <p:nvPr/>
        </p:nvSpPr>
        <p:spPr>
          <a:xfrm>
            <a:off x="4214160" y="456120"/>
            <a:ext cx="4107960" cy="85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10"/>
          <p:cNvSpPr/>
          <p:nvPr/>
        </p:nvSpPr>
        <p:spPr>
          <a:xfrm>
            <a:off x="586440" y="1246680"/>
            <a:ext cx="4000320" cy="359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4" name="TextBox 56"/>
          <p:cNvSpPr/>
          <p:nvPr/>
        </p:nvSpPr>
        <p:spPr>
          <a:xfrm>
            <a:off x="559800" y="446040"/>
            <a:ext cx="4279680" cy="67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55" name="Прямоугольник со скругленными углами 3"/>
          <p:cNvSpPr/>
          <p:nvPr/>
        </p:nvSpPr>
        <p:spPr>
          <a:xfrm>
            <a:off x="5097600" y="360"/>
            <a:ext cx="4375800" cy="51400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6" name="Прямоугольник со скругленными углами 5"/>
          <p:cNvSpPr/>
          <p:nvPr/>
        </p:nvSpPr>
        <p:spPr>
          <a:xfrm rot="2744400">
            <a:off x="-276840" y="-24480"/>
            <a:ext cx="700560" cy="7002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" name="Прямоугольник со скругленными углами 5"/>
          <p:cNvSpPr/>
          <p:nvPr/>
        </p:nvSpPr>
        <p:spPr>
          <a:xfrm rot="2625600">
            <a:off x="4861080" y="4143960"/>
            <a:ext cx="464400" cy="46440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Прямоугольник со скругленными углами 40"/>
          <p:cNvSpPr/>
          <p:nvPr/>
        </p:nvSpPr>
        <p:spPr>
          <a:xfrm rot="2744400">
            <a:off x="-276840" y="-24480"/>
            <a:ext cx="700560" cy="7002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" name="Прямоугольник со скругленными углами 41"/>
          <p:cNvSpPr/>
          <p:nvPr/>
        </p:nvSpPr>
        <p:spPr>
          <a:xfrm rot="2332200">
            <a:off x="6009120" y="-318960"/>
            <a:ext cx="4851720" cy="77227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69" name="Group 6"/>
          <p:cNvGrpSpPr/>
          <p:nvPr/>
        </p:nvGrpSpPr>
        <p:grpSpPr>
          <a:xfrm>
            <a:off x="4571640" y="828000"/>
            <a:ext cx="4464360" cy="3560400"/>
            <a:chOff x="4571640" y="828000"/>
            <a:chExt cx="4464360" cy="3560400"/>
          </a:xfrm>
        </p:grpSpPr>
        <p:pic>
          <p:nvPicPr>
            <p:cNvPr id="170" name="Изображение 6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4360" cy="35604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71" name="Прямоугольник со скругленными углами 42"/>
            <p:cNvSpPr/>
            <p:nvPr/>
          </p:nvSpPr>
          <p:spPr>
            <a:xfrm rot="16200000">
              <a:off x="5962680" y="1162800"/>
              <a:ext cx="1733400" cy="27673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72" name="Прямоугольник 12"/>
          <p:cNvSpPr/>
          <p:nvPr/>
        </p:nvSpPr>
        <p:spPr>
          <a:xfrm>
            <a:off x="5446080" y="1672200"/>
            <a:ext cx="2766960" cy="173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3" name="TextBox 32"/>
          <p:cNvSpPr/>
          <p:nvPr/>
        </p:nvSpPr>
        <p:spPr>
          <a:xfrm>
            <a:off x="586440" y="1246680"/>
            <a:ext cx="4000320" cy="359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4" name="TextBox 33"/>
          <p:cNvSpPr/>
          <p:nvPr/>
        </p:nvSpPr>
        <p:spPr>
          <a:xfrm>
            <a:off x="586440" y="453960"/>
            <a:ext cx="4760280" cy="85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Прямоугольник со скругленными углами 43"/>
          <p:cNvSpPr/>
          <p:nvPr/>
        </p:nvSpPr>
        <p:spPr>
          <a:xfrm rot="2745600">
            <a:off x="8350200" y="-667080"/>
            <a:ext cx="1494360" cy="149436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Прямоугольник со скругленными углами 44"/>
          <p:cNvSpPr/>
          <p:nvPr/>
        </p:nvSpPr>
        <p:spPr>
          <a:xfrm rot="2745600">
            <a:off x="7634160" y="-321120"/>
            <a:ext cx="803160" cy="80352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" name="TextBox 34"/>
          <p:cNvSpPr/>
          <p:nvPr/>
        </p:nvSpPr>
        <p:spPr>
          <a:xfrm>
            <a:off x="586440" y="899640"/>
            <a:ext cx="7927920" cy="153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8" name="Прямоугольник 13"/>
          <p:cNvSpPr/>
          <p:nvPr/>
        </p:nvSpPr>
        <p:spPr>
          <a:xfrm>
            <a:off x="608040" y="2545560"/>
            <a:ext cx="3708360" cy="225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9" name="Прямоугольник 14"/>
          <p:cNvSpPr/>
          <p:nvPr/>
        </p:nvSpPr>
        <p:spPr>
          <a:xfrm>
            <a:off x="4806360" y="2545560"/>
            <a:ext cx="3708360" cy="225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0" name="TextBox 35"/>
          <p:cNvSpPr/>
          <p:nvPr/>
        </p:nvSpPr>
        <p:spPr>
          <a:xfrm>
            <a:off x="583200" y="450720"/>
            <a:ext cx="7194240" cy="508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Box 36"/>
          <p:cNvSpPr/>
          <p:nvPr/>
        </p:nvSpPr>
        <p:spPr>
          <a:xfrm>
            <a:off x="586440" y="1246680"/>
            <a:ext cx="4000320" cy="359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2" name="TextBox 37"/>
          <p:cNvSpPr/>
          <p:nvPr/>
        </p:nvSpPr>
        <p:spPr>
          <a:xfrm>
            <a:off x="559800" y="446040"/>
            <a:ext cx="4279680" cy="67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83" name="Прямоугольник со скругленными углами 45"/>
          <p:cNvSpPr/>
          <p:nvPr/>
        </p:nvSpPr>
        <p:spPr>
          <a:xfrm>
            <a:off x="5097600" y="360"/>
            <a:ext cx="4375800" cy="51400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4" name="Прямоугольник со скругленными углами 46"/>
          <p:cNvSpPr/>
          <p:nvPr/>
        </p:nvSpPr>
        <p:spPr>
          <a:xfrm rot="2744400">
            <a:off x="-276840" y="-24480"/>
            <a:ext cx="700560" cy="7002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" name="Прямоугольник со скругленными углами 47"/>
          <p:cNvSpPr/>
          <p:nvPr/>
        </p:nvSpPr>
        <p:spPr>
          <a:xfrm rot="2625600">
            <a:off x="4861080" y="4143960"/>
            <a:ext cx="464400" cy="46440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Прямоугольник со скругленными углами 48"/>
          <p:cNvSpPr/>
          <p:nvPr/>
        </p:nvSpPr>
        <p:spPr>
          <a:xfrm rot="2744400">
            <a:off x="-345960" y="4537440"/>
            <a:ext cx="700560" cy="7002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7" name="Прямоугольник со скругленными углами 49"/>
          <p:cNvSpPr/>
          <p:nvPr/>
        </p:nvSpPr>
        <p:spPr>
          <a:xfrm rot="19228200">
            <a:off x="5843160" y="-2262960"/>
            <a:ext cx="4851360" cy="77223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88" name="Group 7"/>
          <p:cNvGrpSpPr/>
          <p:nvPr/>
        </p:nvGrpSpPr>
        <p:grpSpPr>
          <a:xfrm>
            <a:off x="4571640" y="828000"/>
            <a:ext cx="4464360" cy="3560400"/>
            <a:chOff x="4571640" y="828000"/>
            <a:chExt cx="4464360" cy="3560400"/>
          </a:xfrm>
        </p:grpSpPr>
        <p:pic>
          <p:nvPicPr>
            <p:cNvPr id="189" name="Изображение 7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4360" cy="35604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90" name="Прямоугольник со скругленными углами 50"/>
            <p:cNvSpPr/>
            <p:nvPr/>
          </p:nvSpPr>
          <p:spPr>
            <a:xfrm rot="16200000">
              <a:off x="5962680" y="1162800"/>
              <a:ext cx="1733400" cy="27673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91" name="TextBox 38"/>
          <p:cNvSpPr/>
          <p:nvPr/>
        </p:nvSpPr>
        <p:spPr>
          <a:xfrm>
            <a:off x="586440" y="1246680"/>
            <a:ext cx="4000320" cy="359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2" name="Прямоугольник 15"/>
          <p:cNvSpPr/>
          <p:nvPr/>
        </p:nvSpPr>
        <p:spPr>
          <a:xfrm>
            <a:off x="5446080" y="1672200"/>
            <a:ext cx="2776320" cy="173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3" name="TextBox 39"/>
          <p:cNvSpPr/>
          <p:nvPr/>
        </p:nvSpPr>
        <p:spPr>
          <a:xfrm>
            <a:off x="586440" y="453960"/>
            <a:ext cx="3692880" cy="85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Box 40"/>
          <p:cNvSpPr/>
          <p:nvPr/>
        </p:nvSpPr>
        <p:spPr>
          <a:xfrm>
            <a:off x="4222080" y="1246680"/>
            <a:ext cx="4111200" cy="359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5" name="Прямоугольник со скругленными углами 51"/>
          <p:cNvSpPr/>
          <p:nvPr/>
        </p:nvSpPr>
        <p:spPr>
          <a:xfrm rot="16200000">
            <a:off x="-2181600" y="1737360"/>
            <a:ext cx="5140080" cy="168012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6" name="Прямоугольник со скругленными углами 52"/>
          <p:cNvSpPr/>
          <p:nvPr/>
        </p:nvSpPr>
        <p:spPr>
          <a:xfrm rot="2745000">
            <a:off x="8575200" y="101160"/>
            <a:ext cx="1128600" cy="11282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Прямоугольник со скругленными углами 53"/>
          <p:cNvSpPr/>
          <p:nvPr/>
        </p:nvSpPr>
        <p:spPr>
          <a:xfrm rot="16200000">
            <a:off x="614880" y="922680"/>
            <a:ext cx="3228120" cy="33098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8" name="TextBox 41"/>
          <p:cNvSpPr/>
          <p:nvPr/>
        </p:nvSpPr>
        <p:spPr>
          <a:xfrm>
            <a:off x="4214160" y="456120"/>
            <a:ext cx="4107960" cy="85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Прямоугольник со скругленными углами 54"/>
          <p:cNvSpPr/>
          <p:nvPr/>
        </p:nvSpPr>
        <p:spPr>
          <a:xfrm rot="2744400">
            <a:off x="-276840" y="-24480"/>
            <a:ext cx="700560" cy="7002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Прямоугольник со скругленными углами 55"/>
          <p:cNvSpPr/>
          <p:nvPr/>
        </p:nvSpPr>
        <p:spPr>
          <a:xfrm rot="2332200">
            <a:off x="6009120" y="-318960"/>
            <a:ext cx="4851720" cy="77227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01" name="Group 8"/>
          <p:cNvGrpSpPr/>
          <p:nvPr/>
        </p:nvGrpSpPr>
        <p:grpSpPr>
          <a:xfrm>
            <a:off x="4571640" y="828000"/>
            <a:ext cx="4464360" cy="3560400"/>
            <a:chOff x="4571640" y="828000"/>
            <a:chExt cx="4464360" cy="3560400"/>
          </a:xfrm>
        </p:grpSpPr>
        <p:pic>
          <p:nvPicPr>
            <p:cNvPr id="202" name="Изображение 9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4360" cy="35604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03" name="Прямоугольник со скругленными углами 56"/>
            <p:cNvSpPr/>
            <p:nvPr/>
          </p:nvSpPr>
          <p:spPr>
            <a:xfrm rot="16200000">
              <a:off x="5962680" y="1162800"/>
              <a:ext cx="1733400" cy="27673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04" name="Прямоугольник 16"/>
          <p:cNvSpPr/>
          <p:nvPr/>
        </p:nvSpPr>
        <p:spPr>
          <a:xfrm>
            <a:off x="5446080" y="1672200"/>
            <a:ext cx="2766960" cy="173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5" name="TextBox 42"/>
          <p:cNvSpPr/>
          <p:nvPr/>
        </p:nvSpPr>
        <p:spPr>
          <a:xfrm>
            <a:off x="586440" y="1246680"/>
            <a:ext cx="4000320" cy="359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6" name="TextBox 43"/>
          <p:cNvSpPr/>
          <p:nvPr/>
        </p:nvSpPr>
        <p:spPr>
          <a:xfrm>
            <a:off x="586440" y="453960"/>
            <a:ext cx="4760280" cy="85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Прямоугольник со скругленными углами 57"/>
          <p:cNvSpPr/>
          <p:nvPr/>
        </p:nvSpPr>
        <p:spPr>
          <a:xfrm rot="2745600">
            <a:off x="8350200" y="-667080"/>
            <a:ext cx="1494360" cy="149436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8" name="Прямоугольник со скругленными углами 58"/>
          <p:cNvSpPr/>
          <p:nvPr/>
        </p:nvSpPr>
        <p:spPr>
          <a:xfrm rot="2745600">
            <a:off x="7634160" y="-321120"/>
            <a:ext cx="803160" cy="80352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TextBox 44"/>
          <p:cNvSpPr/>
          <p:nvPr/>
        </p:nvSpPr>
        <p:spPr>
          <a:xfrm>
            <a:off x="586440" y="899640"/>
            <a:ext cx="7927920" cy="153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0" name="Прямоугольник 17"/>
          <p:cNvSpPr/>
          <p:nvPr/>
        </p:nvSpPr>
        <p:spPr>
          <a:xfrm>
            <a:off x="608040" y="2545560"/>
            <a:ext cx="3708360" cy="225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1" name="Прямоугольник 18"/>
          <p:cNvSpPr/>
          <p:nvPr/>
        </p:nvSpPr>
        <p:spPr>
          <a:xfrm>
            <a:off x="4806360" y="2545560"/>
            <a:ext cx="3708360" cy="225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2" name="TextBox 45"/>
          <p:cNvSpPr/>
          <p:nvPr/>
        </p:nvSpPr>
        <p:spPr>
          <a:xfrm>
            <a:off x="583200" y="450720"/>
            <a:ext cx="7194240" cy="508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TextBox 46"/>
          <p:cNvSpPr/>
          <p:nvPr/>
        </p:nvSpPr>
        <p:spPr>
          <a:xfrm>
            <a:off x="586440" y="1246680"/>
            <a:ext cx="4000320" cy="359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4" name="TextBox 47"/>
          <p:cNvSpPr/>
          <p:nvPr/>
        </p:nvSpPr>
        <p:spPr>
          <a:xfrm>
            <a:off x="559800" y="446040"/>
            <a:ext cx="4279680" cy="67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15" name="Прямоугольник со скругленными углами 59"/>
          <p:cNvSpPr/>
          <p:nvPr/>
        </p:nvSpPr>
        <p:spPr>
          <a:xfrm>
            <a:off x="5097600" y="360"/>
            <a:ext cx="4375800" cy="51400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6" name="Прямоугольник со скругленными углами 60"/>
          <p:cNvSpPr/>
          <p:nvPr/>
        </p:nvSpPr>
        <p:spPr>
          <a:xfrm rot="2744400">
            <a:off x="-276840" y="-24480"/>
            <a:ext cx="700560" cy="7002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7" name="Прямоугольник со скругленными углами 61"/>
          <p:cNvSpPr/>
          <p:nvPr/>
        </p:nvSpPr>
        <p:spPr>
          <a:xfrm rot="2625600">
            <a:off x="4861080" y="4143960"/>
            <a:ext cx="464400" cy="46440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Прямоугольник со скругленными углами 62"/>
          <p:cNvSpPr/>
          <p:nvPr/>
        </p:nvSpPr>
        <p:spPr>
          <a:xfrm rot="2744400">
            <a:off x="-345960" y="4537440"/>
            <a:ext cx="700560" cy="7002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9" name="Прямоугольник со скругленными углами 63"/>
          <p:cNvSpPr/>
          <p:nvPr/>
        </p:nvSpPr>
        <p:spPr>
          <a:xfrm rot="19228200">
            <a:off x="5843160" y="-2262960"/>
            <a:ext cx="4851360" cy="77223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20" name="Group 9"/>
          <p:cNvGrpSpPr/>
          <p:nvPr/>
        </p:nvGrpSpPr>
        <p:grpSpPr>
          <a:xfrm>
            <a:off x="4571640" y="828000"/>
            <a:ext cx="4464360" cy="3560400"/>
            <a:chOff x="4571640" y="828000"/>
            <a:chExt cx="4464360" cy="3560400"/>
          </a:xfrm>
        </p:grpSpPr>
        <p:pic>
          <p:nvPicPr>
            <p:cNvPr id="221" name="Изображение 10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4360" cy="35604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22" name="Прямоугольник со скругленными углами 64"/>
            <p:cNvSpPr/>
            <p:nvPr/>
          </p:nvSpPr>
          <p:spPr>
            <a:xfrm rot="16200000">
              <a:off x="5962680" y="1162800"/>
              <a:ext cx="1733400" cy="27673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23" name="TextBox 48"/>
          <p:cNvSpPr/>
          <p:nvPr/>
        </p:nvSpPr>
        <p:spPr>
          <a:xfrm>
            <a:off x="586440" y="1246680"/>
            <a:ext cx="4000320" cy="359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4" name="Прямоугольник 19"/>
          <p:cNvSpPr/>
          <p:nvPr/>
        </p:nvSpPr>
        <p:spPr>
          <a:xfrm>
            <a:off x="5446080" y="1672200"/>
            <a:ext cx="2776320" cy="173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5" name="TextBox 49"/>
          <p:cNvSpPr/>
          <p:nvPr/>
        </p:nvSpPr>
        <p:spPr>
          <a:xfrm>
            <a:off x="586440" y="453960"/>
            <a:ext cx="3692880" cy="85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TextBox 50"/>
          <p:cNvSpPr/>
          <p:nvPr/>
        </p:nvSpPr>
        <p:spPr>
          <a:xfrm>
            <a:off x="4222080" y="1246680"/>
            <a:ext cx="4111200" cy="359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7" name="Прямоугольник со скругленными углами 65"/>
          <p:cNvSpPr/>
          <p:nvPr/>
        </p:nvSpPr>
        <p:spPr>
          <a:xfrm rot="16200000">
            <a:off x="-2181600" y="1737360"/>
            <a:ext cx="5140080" cy="168012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8" name="Прямоугольник со скругленными углами 66"/>
          <p:cNvSpPr/>
          <p:nvPr/>
        </p:nvSpPr>
        <p:spPr>
          <a:xfrm rot="2745000">
            <a:off x="8575200" y="101160"/>
            <a:ext cx="1128600" cy="11282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9" name="Прямоугольник со скругленными углами 67"/>
          <p:cNvSpPr/>
          <p:nvPr/>
        </p:nvSpPr>
        <p:spPr>
          <a:xfrm rot="16200000">
            <a:off x="614880" y="922680"/>
            <a:ext cx="3228120" cy="33098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0" name="TextBox 51"/>
          <p:cNvSpPr/>
          <p:nvPr/>
        </p:nvSpPr>
        <p:spPr>
          <a:xfrm>
            <a:off x="4214160" y="456120"/>
            <a:ext cx="4107960" cy="85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Прямоугольник со скругленными углами 5"/>
          <p:cNvSpPr/>
          <p:nvPr/>
        </p:nvSpPr>
        <p:spPr>
          <a:xfrm rot="2744400">
            <a:off x="-345960" y="4537440"/>
            <a:ext cx="700560" cy="7002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" name="Прямоугольник со скругленными углами 5"/>
          <p:cNvSpPr/>
          <p:nvPr/>
        </p:nvSpPr>
        <p:spPr>
          <a:xfrm rot="19228200">
            <a:off x="5843160" y="-2262960"/>
            <a:ext cx="4851360" cy="77223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60" name="Group 10"/>
          <p:cNvGrpSpPr/>
          <p:nvPr/>
        </p:nvGrpSpPr>
        <p:grpSpPr>
          <a:xfrm>
            <a:off x="4571640" y="828000"/>
            <a:ext cx="4464360" cy="3560400"/>
            <a:chOff x="4571640" y="828000"/>
            <a:chExt cx="4464360" cy="3560400"/>
          </a:xfrm>
        </p:grpSpPr>
        <p:pic>
          <p:nvPicPr>
            <p:cNvPr id="61" name="Изображение 8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4360" cy="35604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62" name="Прямоугольник со скругленными углами 3"/>
            <p:cNvSpPr/>
            <p:nvPr/>
          </p:nvSpPr>
          <p:spPr>
            <a:xfrm rot="16200000">
              <a:off x="5962680" y="1162800"/>
              <a:ext cx="1733400" cy="27673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63" name="TextBox 11"/>
          <p:cNvSpPr/>
          <p:nvPr/>
        </p:nvSpPr>
        <p:spPr>
          <a:xfrm>
            <a:off x="586440" y="1246680"/>
            <a:ext cx="4000320" cy="359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4" name="Прямоугольник 63"/>
          <p:cNvSpPr/>
          <p:nvPr/>
        </p:nvSpPr>
        <p:spPr>
          <a:xfrm>
            <a:off x="5446080" y="1672200"/>
            <a:ext cx="2776320" cy="173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5" name="TextBox 64"/>
          <p:cNvSpPr/>
          <p:nvPr/>
        </p:nvSpPr>
        <p:spPr>
          <a:xfrm>
            <a:off x="586440" y="453960"/>
            <a:ext cx="3692880" cy="85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Прямоугольник со скругленными углами 68"/>
          <p:cNvSpPr/>
          <p:nvPr/>
        </p:nvSpPr>
        <p:spPr>
          <a:xfrm rot="2744400">
            <a:off x="-276840" y="-24480"/>
            <a:ext cx="700560" cy="7002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2" name="Прямоугольник со скругленными углами 69"/>
          <p:cNvSpPr/>
          <p:nvPr/>
        </p:nvSpPr>
        <p:spPr>
          <a:xfrm rot="2332200">
            <a:off x="6009120" y="-318960"/>
            <a:ext cx="4851720" cy="77227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33" name="Group 11"/>
          <p:cNvGrpSpPr/>
          <p:nvPr/>
        </p:nvGrpSpPr>
        <p:grpSpPr>
          <a:xfrm>
            <a:off x="4571640" y="828000"/>
            <a:ext cx="4464360" cy="3560400"/>
            <a:chOff x="4571640" y="828000"/>
            <a:chExt cx="4464360" cy="3560400"/>
          </a:xfrm>
        </p:grpSpPr>
        <p:pic>
          <p:nvPicPr>
            <p:cNvPr id="234" name="Изображение 11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4360" cy="35604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35" name="Прямоугольник со скругленными углами 70"/>
            <p:cNvSpPr/>
            <p:nvPr/>
          </p:nvSpPr>
          <p:spPr>
            <a:xfrm rot="16200000">
              <a:off x="5962680" y="1162800"/>
              <a:ext cx="1733400" cy="27673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36" name="Прямоугольник 20"/>
          <p:cNvSpPr/>
          <p:nvPr/>
        </p:nvSpPr>
        <p:spPr>
          <a:xfrm>
            <a:off x="5446080" y="1672200"/>
            <a:ext cx="2766960" cy="173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7" name="TextBox 52"/>
          <p:cNvSpPr/>
          <p:nvPr/>
        </p:nvSpPr>
        <p:spPr>
          <a:xfrm>
            <a:off x="586440" y="1246680"/>
            <a:ext cx="4000320" cy="359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8" name="TextBox 53"/>
          <p:cNvSpPr/>
          <p:nvPr/>
        </p:nvSpPr>
        <p:spPr>
          <a:xfrm>
            <a:off x="586440" y="453960"/>
            <a:ext cx="4760280" cy="85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Прямоугольник со скругленными углами 71"/>
          <p:cNvSpPr/>
          <p:nvPr/>
        </p:nvSpPr>
        <p:spPr>
          <a:xfrm rot="2745600">
            <a:off x="8350200" y="-667080"/>
            <a:ext cx="1494360" cy="149436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Прямоугольник со скругленными углами 72"/>
          <p:cNvSpPr/>
          <p:nvPr/>
        </p:nvSpPr>
        <p:spPr>
          <a:xfrm rot="2745600">
            <a:off x="7634160" y="-321120"/>
            <a:ext cx="803160" cy="80352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1" name="TextBox 54"/>
          <p:cNvSpPr/>
          <p:nvPr/>
        </p:nvSpPr>
        <p:spPr>
          <a:xfrm>
            <a:off x="586440" y="899640"/>
            <a:ext cx="7927920" cy="153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2" name="Прямоугольник 21"/>
          <p:cNvSpPr/>
          <p:nvPr/>
        </p:nvSpPr>
        <p:spPr>
          <a:xfrm>
            <a:off x="608040" y="2545560"/>
            <a:ext cx="3708360" cy="225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3" name="Прямоугольник 22"/>
          <p:cNvSpPr/>
          <p:nvPr/>
        </p:nvSpPr>
        <p:spPr>
          <a:xfrm>
            <a:off x="4806360" y="2545560"/>
            <a:ext cx="3708360" cy="225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4" name="TextBox 55"/>
          <p:cNvSpPr/>
          <p:nvPr/>
        </p:nvSpPr>
        <p:spPr>
          <a:xfrm>
            <a:off x="583200" y="450720"/>
            <a:ext cx="7194240" cy="508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TextBox 57"/>
          <p:cNvSpPr/>
          <p:nvPr/>
        </p:nvSpPr>
        <p:spPr>
          <a:xfrm>
            <a:off x="586440" y="1246680"/>
            <a:ext cx="4000320" cy="359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6" name="TextBox 58"/>
          <p:cNvSpPr/>
          <p:nvPr/>
        </p:nvSpPr>
        <p:spPr>
          <a:xfrm>
            <a:off x="559800" y="446040"/>
            <a:ext cx="4279680" cy="67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47" name="Прямоугольник со скругленными углами 73"/>
          <p:cNvSpPr/>
          <p:nvPr/>
        </p:nvSpPr>
        <p:spPr>
          <a:xfrm>
            <a:off x="5097600" y="360"/>
            <a:ext cx="4375800" cy="51400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8" name="Прямоугольник со скругленными углами 74"/>
          <p:cNvSpPr/>
          <p:nvPr/>
        </p:nvSpPr>
        <p:spPr>
          <a:xfrm rot="2744400">
            <a:off x="-276840" y="-24480"/>
            <a:ext cx="700560" cy="7002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9" name="Прямоугольник со скругленными углами 75"/>
          <p:cNvSpPr/>
          <p:nvPr/>
        </p:nvSpPr>
        <p:spPr>
          <a:xfrm rot="2625600">
            <a:off x="4861080" y="4143960"/>
            <a:ext cx="464400" cy="46440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Прямоугольник со скругленными углами 76"/>
          <p:cNvSpPr/>
          <p:nvPr/>
        </p:nvSpPr>
        <p:spPr>
          <a:xfrm rot="2744400">
            <a:off x="-345960" y="4537440"/>
            <a:ext cx="700560" cy="7002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1" name="Прямоугольник со скругленными углами 77"/>
          <p:cNvSpPr/>
          <p:nvPr/>
        </p:nvSpPr>
        <p:spPr>
          <a:xfrm rot="19228200">
            <a:off x="5843160" y="-2262960"/>
            <a:ext cx="4851360" cy="77223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52" name="Group 12"/>
          <p:cNvGrpSpPr/>
          <p:nvPr/>
        </p:nvGrpSpPr>
        <p:grpSpPr>
          <a:xfrm>
            <a:off x="4571640" y="828000"/>
            <a:ext cx="4464360" cy="3560400"/>
            <a:chOff x="4571640" y="828000"/>
            <a:chExt cx="4464360" cy="3560400"/>
          </a:xfrm>
        </p:grpSpPr>
        <p:pic>
          <p:nvPicPr>
            <p:cNvPr id="253" name="Изображение 12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4360" cy="35604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54" name="Прямоугольник со скругленными углами 78"/>
            <p:cNvSpPr/>
            <p:nvPr/>
          </p:nvSpPr>
          <p:spPr>
            <a:xfrm rot="16200000">
              <a:off x="5962680" y="1162800"/>
              <a:ext cx="1733400" cy="27673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55" name="TextBox 59"/>
          <p:cNvSpPr/>
          <p:nvPr/>
        </p:nvSpPr>
        <p:spPr>
          <a:xfrm>
            <a:off x="586440" y="1246680"/>
            <a:ext cx="4000320" cy="359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6" name="Прямоугольник 23"/>
          <p:cNvSpPr/>
          <p:nvPr/>
        </p:nvSpPr>
        <p:spPr>
          <a:xfrm>
            <a:off x="5446080" y="1672200"/>
            <a:ext cx="2776320" cy="173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7" name="TextBox 60"/>
          <p:cNvSpPr/>
          <p:nvPr/>
        </p:nvSpPr>
        <p:spPr>
          <a:xfrm>
            <a:off x="586440" y="453960"/>
            <a:ext cx="3692880" cy="85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TextBox 61"/>
          <p:cNvSpPr/>
          <p:nvPr/>
        </p:nvSpPr>
        <p:spPr>
          <a:xfrm>
            <a:off x="4222080" y="1246680"/>
            <a:ext cx="4111200" cy="359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9" name="Прямоугольник со скругленными углами 79"/>
          <p:cNvSpPr/>
          <p:nvPr/>
        </p:nvSpPr>
        <p:spPr>
          <a:xfrm rot="16200000">
            <a:off x="-2181600" y="1737360"/>
            <a:ext cx="5140080" cy="168012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0" name="Прямоугольник со скругленными углами 80"/>
          <p:cNvSpPr/>
          <p:nvPr/>
        </p:nvSpPr>
        <p:spPr>
          <a:xfrm rot="2745000">
            <a:off x="8575200" y="101160"/>
            <a:ext cx="1128600" cy="11282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1" name="Прямоугольник со скругленными углами 81"/>
          <p:cNvSpPr/>
          <p:nvPr/>
        </p:nvSpPr>
        <p:spPr>
          <a:xfrm rot="16200000">
            <a:off x="614880" y="922680"/>
            <a:ext cx="3228120" cy="33098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2" name="TextBox 62"/>
          <p:cNvSpPr/>
          <p:nvPr/>
        </p:nvSpPr>
        <p:spPr>
          <a:xfrm>
            <a:off x="4214160" y="456120"/>
            <a:ext cx="4107960" cy="85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Прямоугольник со скругленными углами 82"/>
          <p:cNvSpPr/>
          <p:nvPr/>
        </p:nvSpPr>
        <p:spPr>
          <a:xfrm rot="2744400">
            <a:off x="-276840" y="-24480"/>
            <a:ext cx="700560" cy="7002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4" name="Прямоугольник со скругленными углами 83"/>
          <p:cNvSpPr/>
          <p:nvPr/>
        </p:nvSpPr>
        <p:spPr>
          <a:xfrm rot="2332200">
            <a:off x="6009120" y="-318960"/>
            <a:ext cx="4851720" cy="77227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65" name="Group 13"/>
          <p:cNvGrpSpPr/>
          <p:nvPr/>
        </p:nvGrpSpPr>
        <p:grpSpPr>
          <a:xfrm>
            <a:off x="4571640" y="828000"/>
            <a:ext cx="4464360" cy="3560400"/>
            <a:chOff x="4571640" y="828000"/>
            <a:chExt cx="4464360" cy="3560400"/>
          </a:xfrm>
        </p:grpSpPr>
        <p:pic>
          <p:nvPicPr>
            <p:cNvPr id="266" name="Изображение 13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4360" cy="35604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67" name="Прямоугольник со скругленными углами 84"/>
            <p:cNvSpPr/>
            <p:nvPr/>
          </p:nvSpPr>
          <p:spPr>
            <a:xfrm rot="16200000">
              <a:off x="5962680" y="1162800"/>
              <a:ext cx="1733400" cy="27673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68" name="Прямоугольник 24"/>
          <p:cNvSpPr/>
          <p:nvPr/>
        </p:nvSpPr>
        <p:spPr>
          <a:xfrm>
            <a:off x="5446080" y="1672200"/>
            <a:ext cx="2766960" cy="173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9" name="TextBox 63"/>
          <p:cNvSpPr/>
          <p:nvPr/>
        </p:nvSpPr>
        <p:spPr>
          <a:xfrm>
            <a:off x="586440" y="1246680"/>
            <a:ext cx="4000320" cy="359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0" name="TextBox 65"/>
          <p:cNvSpPr/>
          <p:nvPr/>
        </p:nvSpPr>
        <p:spPr>
          <a:xfrm>
            <a:off x="586440" y="453960"/>
            <a:ext cx="4760280" cy="85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Прямоугольник со скругленными углами 85"/>
          <p:cNvSpPr/>
          <p:nvPr/>
        </p:nvSpPr>
        <p:spPr>
          <a:xfrm rot="2745600">
            <a:off x="8350200" y="-667080"/>
            <a:ext cx="1494360" cy="149436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2" name="Прямоугольник со скругленными углами 86"/>
          <p:cNvSpPr/>
          <p:nvPr/>
        </p:nvSpPr>
        <p:spPr>
          <a:xfrm rot="2745600">
            <a:off x="7634160" y="-321120"/>
            <a:ext cx="803160" cy="80352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3" name="TextBox 66"/>
          <p:cNvSpPr/>
          <p:nvPr/>
        </p:nvSpPr>
        <p:spPr>
          <a:xfrm>
            <a:off x="586440" y="899640"/>
            <a:ext cx="7927920" cy="153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4" name="Прямоугольник 25"/>
          <p:cNvSpPr/>
          <p:nvPr/>
        </p:nvSpPr>
        <p:spPr>
          <a:xfrm>
            <a:off x="608040" y="2545560"/>
            <a:ext cx="3708360" cy="225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5" name="Прямоугольник 26"/>
          <p:cNvSpPr/>
          <p:nvPr/>
        </p:nvSpPr>
        <p:spPr>
          <a:xfrm>
            <a:off x="4806360" y="2545560"/>
            <a:ext cx="3708360" cy="225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6" name="TextBox 67"/>
          <p:cNvSpPr/>
          <p:nvPr/>
        </p:nvSpPr>
        <p:spPr>
          <a:xfrm>
            <a:off x="583200" y="450720"/>
            <a:ext cx="7194240" cy="508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TextBox 68"/>
          <p:cNvSpPr/>
          <p:nvPr/>
        </p:nvSpPr>
        <p:spPr>
          <a:xfrm>
            <a:off x="586440" y="1246680"/>
            <a:ext cx="4000320" cy="359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8" name="TextBox 70"/>
          <p:cNvSpPr/>
          <p:nvPr/>
        </p:nvSpPr>
        <p:spPr>
          <a:xfrm>
            <a:off x="559800" y="446040"/>
            <a:ext cx="4279680" cy="67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79" name="Прямоугольник со скругленными углами 87"/>
          <p:cNvSpPr/>
          <p:nvPr/>
        </p:nvSpPr>
        <p:spPr>
          <a:xfrm>
            <a:off x="5097600" y="360"/>
            <a:ext cx="4375800" cy="51400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0" name="Прямоугольник со скругленными углами 88"/>
          <p:cNvSpPr/>
          <p:nvPr/>
        </p:nvSpPr>
        <p:spPr>
          <a:xfrm rot="2744400">
            <a:off x="-276840" y="-24480"/>
            <a:ext cx="700560" cy="7002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1" name="Прямоугольник со скругленными углами 89"/>
          <p:cNvSpPr/>
          <p:nvPr/>
        </p:nvSpPr>
        <p:spPr>
          <a:xfrm rot="2625600">
            <a:off x="4861080" y="4143960"/>
            <a:ext cx="464400" cy="46440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Прямоугольник со скругленными углами 90"/>
          <p:cNvSpPr/>
          <p:nvPr/>
        </p:nvSpPr>
        <p:spPr>
          <a:xfrm rot="2744400">
            <a:off x="-345960" y="4537440"/>
            <a:ext cx="700560" cy="7002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3" name="Прямоугольник со скругленными углами 91"/>
          <p:cNvSpPr/>
          <p:nvPr/>
        </p:nvSpPr>
        <p:spPr>
          <a:xfrm rot="19228200">
            <a:off x="5843160" y="-2262960"/>
            <a:ext cx="4851360" cy="77223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84" name="Group 14"/>
          <p:cNvGrpSpPr/>
          <p:nvPr/>
        </p:nvGrpSpPr>
        <p:grpSpPr>
          <a:xfrm>
            <a:off x="4571640" y="828000"/>
            <a:ext cx="4464360" cy="3560400"/>
            <a:chOff x="4571640" y="828000"/>
            <a:chExt cx="4464360" cy="3560400"/>
          </a:xfrm>
        </p:grpSpPr>
        <p:pic>
          <p:nvPicPr>
            <p:cNvPr id="285" name="Изображение 14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4360" cy="35604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86" name="Прямоугольник со скругленными углами 92"/>
            <p:cNvSpPr/>
            <p:nvPr/>
          </p:nvSpPr>
          <p:spPr>
            <a:xfrm rot="16200000">
              <a:off x="5962680" y="1162800"/>
              <a:ext cx="1733400" cy="27673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87" name="TextBox 71"/>
          <p:cNvSpPr/>
          <p:nvPr/>
        </p:nvSpPr>
        <p:spPr>
          <a:xfrm>
            <a:off x="586440" y="1246680"/>
            <a:ext cx="4000320" cy="359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8" name="Прямоугольник 27"/>
          <p:cNvSpPr/>
          <p:nvPr/>
        </p:nvSpPr>
        <p:spPr>
          <a:xfrm>
            <a:off x="5446080" y="1672200"/>
            <a:ext cx="2776320" cy="173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9" name="TextBox 72"/>
          <p:cNvSpPr/>
          <p:nvPr/>
        </p:nvSpPr>
        <p:spPr>
          <a:xfrm>
            <a:off x="586440" y="453960"/>
            <a:ext cx="3692880" cy="85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TextBox 73"/>
          <p:cNvSpPr/>
          <p:nvPr/>
        </p:nvSpPr>
        <p:spPr>
          <a:xfrm>
            <a:off x="4222080" y="1246680"/>
            <a:ext cx="4111200" cy="359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1" name="Прямоугольник со скругленными углами 93"/>
          <p:cNvSpPr/>
          <p:nvPr/>
        </p:nvSpPr>
        <p:spPr>
          <a:xfrm rot="16200000">
            <a:off x="-2181600" y="1737360"/>
            <a:ext cx="5140080" cy="168012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2" name="Прямоугольник со скругленными углами 94"/>
          <p:cNvSpPr/>
          <p:nvPr/>
        </p:nvSpPr>
        <p:spPr>
          <a:xfrm rot="2745000">
            <a:off x="8575200" y="101160"/>
            <a:ext cx="1128600" cy="11282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3" name="Прямоугольник со скругленными углами 95"/>
          <p:cNvSpPr/>
          <p:nvPr/>
        </p:nvSpPr>
        <p:spPr>
          <a:xfrm rot="16200000">
            <a:off x="614880" y="922680"/>
            <a:ext cx="3228120" cy="33098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4" name="TextBox 74"/>
          <p:cNvSpPr/>
          <p:nvPr/>
        </p:nvSpPr>
        <p:spPr>
          <a:xfrm>
            <a:off x="4214160" y="456120"/>
            <a:ext cx="4107960" cy="85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6"/>
          <p:cNvSpPr/>
          <p:nvPr/>
        </p:nvSpPr>
        <p:spPr>
          <a:xfrm>
            <a:off x="4222080" y="1246680"/>
            <a:ext cx="4111200" cy="359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7" name="Прямоугольник со скругленными углами 3"/>
          <p:cNvSpPr/>
          <p:nvPr/>
        </p:nvSpPr>
        <p:spPr>
          <a:xfrm rot="16200000">
            <a:off x="-2181600" y="1737360"/>
            <a:ext cx="5140080" cy="168012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" name="Прямоугольник со скругленными углами 5"/>
          <p:cNvSpPr/>
          <p:nvPr/>
        </p:nvSpPr>
        <p:spPr>
          <a:xfrm rot="2745000">
            <a:off x="8575200" y="101160"/>
            <a:ext cx="1128600" cy="11282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" name="Прямоугольник со скругленными углами 3"/>
          <p:cNvSpPr/>
          <p:nvPr/>
        </p:nvSpPr>
        <p:spPr>
          <a:xfrm rot="16200000">
            <a:off x="614880" y="922680"/>
            <a:ext cx="3228120" cy="33098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0" name="TextBox 69"/>
          <p:cNvSpPr/>
          <p:nvPr/>
        </p:nvSpPr>
        <p:spPr>
          <a:xfrm>
            <a:off x="4214160" y="456120"/>
            <a:ext cx="4107960" cy="85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Прямоугольник со скругленными углами 96"/>
          <p:cNvSpPr/>
          <p:nvPr/>
        </p:nvSpPr>
        <p:spPr>
          <a:xfrm rot="2744400">
            <a:off x="-276840" y="-24480"/>
            <a:ext cx="700560" cy="7002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6" name="Прямоугольник со скругленными углами 97"/>
          <p:cNvSpPr/>
          <p:nvPr/>
        </p:nvSpPr>
        <p:spPr>
          <a:xfrm rot="2332200">
            <a:off x="6009120" y="-318960"/>
            <a:ext cx="4851720" cy="77227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97" name="Group 15"/>
          <p:cNvGrpSpPr/>
          <p:nvPr/>
        </p:nvGrpSpPr>
        <p:grpSpPr>
          <a:xfrm>
            <a:off x="4571640" y="828000"/>
            <a:ext cx="4464360" cy="3560400"/>
            <a:chOff x="4571640" y="828000"/>
            <a:chExt cx="4464360" cy="3560400"/>
          </a:xfrm>
        </p:grpSpPr>
        <p:pic>
          <p:nvPicPr>
            <p:cNvPr id="298" name="Изображение 15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4360" cy="35604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99" name="Прямоугольник со скругленными углами 98"/>
            <p:cNvSpPr/>
            <p:nvPr/>
          </p:nvSpPr>
          <p:spPr>
            <a:xfrm rot="16200000">
              <a:off x="5962680" y="1162800"/>
              <a:ext cx="1733400" cy="27673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300" name="Прямоугольник 28"/>
          <p:cNvSpPr/>
          <p:nvPr/>
        </p:nvSpPr>
        <p:spPr>
          <a:xfrm>
            <a:off x="5446080" y="1672200"/>
            <a:ext cx="2766960" cy="173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1" name="TextBox 75"/>
          <p:cNvSpPr/>
          <p:nvPr/>
        </p:nvSpPr>
        <p:spPr>
          <a:xfrm>
            <a:off x="586440" y="1246680"/>
            <a:ext cx="4000320" cy="359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2" name="TextBox 76"/>
          <p:cNvSpPr/>
          <p:nvPr/>
        </p:nvSpPr>
        <p:spPr>
          <a:xfrm>
            <a:off x="586440" y="453960"/>
            <a:ext cx="4760280" cy="85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Прямоугольник со скругленными углами 99"/>
          <p:cNvSpPr/>
          <p:nvPr/>
        </p:nvSpPr>
        <p:spPr>
          <a:xfrm rot="2745600">
            <a:off x="8350200" y="-667080"/>
            <a:ext cx="1494360" cy="149436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4" name="Прямоугольник со скругленными углами 100"/>
          <p:cNvSpPr/>
          <p:nvPr/>
        </p:nvSpPr>
        <p:spPr>
          <a:xfrm rot="2745600">
            <a:off x="7634160" y="-321120"/>
            <a:ext cx="803160" cy="80352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5" name="TextBox 77"/>
          <p:cNvSpPr/>
          <p:nvPr/>
        </p:nvSpPr>
        <p:spPr>
          <a:xfrm>
            <a:off x="586440" y="899640"/>
            <a:ext cx="7927920" cy="153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6" name="Прямоугольник 29"/>
          <p:cNvSpPr/>
          <p:nvPr/>
        </p:nvSpPr>
        <p:spPr>
          <a:xfrm>
            <a:off x="608040" y="2545560"/>
            <a:ext cx="3708360" cy="225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7" name="Прямоугольник 30"/>
          <p:cNvSpPr/>
          <p:nvPr/>
        </p:nvSpPr>
        <p:spPr>
          <a:xfrm>
            <a:off x="4806360" y="2545560"/>
            <a:ext cx="3708360" cy="225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8" name="TextBox 78"/>
          <p:cNvSpPr/>
          <p:nvPr/>
        </p:nvSpPr>
        <p:spPr>
          <a:xfrm>
            <a:off x="583200" y="450720"/>
            <a:ext cx="7194240" cy="508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TextBox 79"/>
          <p:cNvSpPr/>
          <p:nvPr/>
        </p:nvSpPr>
        <p:spPr>
          <a:xfrm>
            <a:off x="586440" y="1246680"/>
            <a:ext cx="4000320" cy="359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0" name="TextBox 80"/>
          <p:cNvSpPr/>
          <p:nvPr/>
        </p:nvSpPr>
        <p:spPr>
          <a:xfrm>
            <a:off x="559800" y="446040"/>
            <a:ext cx="4279680" cy="67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11" name="Прямоугольник со скругленными углами 101"/>
          <p:cNvSpPr/>
          <p:nvPr/>
        </p:nvSpPr>
        <p:spPr>
          <a:xfrm>
            <a:off x="5097600" y="360"/>
            <a:ext cx="4375800" cy="51400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2" name="Прямоугольник со скругленными углами 102"/>
          <p:cNvSpPr/>
          <p:nvPr/>
        </p:nvSpPr>
        <p:spPr>
          <a:xfrm rot="2744400">
            <a:off x="-276840" y="-24480"/>
            <a:ext cx="700560" cy="7002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3" name="Прямоугольник со скругленными углами 103"/>
          <p:cNvSpPr/>
          <p:nvPr/>
        </p:nvSpPr>
        <p:spPr>
          <a:xfrm rot="2625600">
            <a:off x="4861080" y="4143960"/>
            <a:ext cx="464400" cy="46440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Прямоугольник со скругленными углами 104"/>
          <p:cNvSpPr/>
          <p:nvPr/>
        </p:nvSpPr>
        <p:spPr>
          <a:xfrm rot="2744400">
            <a:off x="-345960" y="4537440"/>
            <a:ext cx="700560" cy="7002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5" name="Прямоугольник со скругленными углами 105"/>
          <p:cNvSpPr/>
          <p:nvPr/>
        </p:nvSpPr>
        <p:spPr>
          <a:xfrm rot="19228200">
            <a:off x="5843160" y="-2262960"/>
            <a:ext cx="4851360" cy="77223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16" name="Group 16"/>
          <p:cNvGrpSpPr/>
          <p:nvPr/>
        </p:nvGrpSpPr>
        <p:grpSpPr>
          <a:xfrm>
            <a:off x="4571640" y="828000"/>
            <a:ext cx="4464360" cy="3560400"/>
            <a:chOff x="4571640" y="828000"/>
            <a:chExt cx="4464360" cy="3560400"/>
          </a:xfrm>
        </p:grpSpPr>
        <p:pic>
          <p:nvPicPr>
            <p:cNvPr id="317" name="Изображение 16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4360" cy="35604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18" name="Прямоугольник со скругленными углами 106"/>
            <p:cNvSpPr/>
            <p:nvPr/>
          </p:nvSpPr>
          <p:spPr>
            <a:xfrm rot="16200000">
              <a:off x="5962680" y="1162800"/>
              <a:ext cx="1733400" cy="27673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319" name="TextBox 81"/>
          <p:cNvSpPr/>
          <p:nvPr/>
        </p:nvSpPr>
        <p:spPr>
          <a:xfrm>
            <a:off x="586440" y="1246680"/>
            <a:ext cx="4000320" cy="359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0" name="Прямоугольник 31"/>
          <p:cNvSpPr/>
          <p:nvPr/>
        </p:nvSpPr>
        <p:spPr>
          <a:xfrm>
            <a:off x="5446080" y="1672200"/>
            <a:ext cx="2776320" cy="173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1" name="TextBox 82"/>
          <p:cNvSpPr/>
          <p:nvPr/>
        </p:nvSpPr>
        <p:spPr>
          <a:xfrm>
            <a:off x="586440" y="453960"/>
            <a:ext cx="3692880" cy="85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TextBox 84"/>
          <p:cNvSpPr/>
          <p:nvPr/>
        </p:nvSpPr>
        <p:spPr>
          <a:xfrm>
            <a:off x="4222080" y="1246680"/>
            <a:ext cx="4111200" cy="359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3" name="Прямоугольник со скругленными углами 107"/>
          <p:cNvSpPr/>
          <p:nvPr/>
        </p:nvSpPr>
        <p:spPr>
          <a:xfrm rot="16200000">
            <a:off x="-2181600" y="1737360"/>
            <a:ext cx="5140080" cy="168012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4" name="Прямоугольник со скругленными углами 108"/>
          <p:cNvSpPr/>
          <p:nvPr/>
        </p:nvSpPr>
        <p:spPr>
          <a:xfrm rot="2745000">
            <a:off x="8575200" y="101160"/>
            <a:ext cx="1128600" cy="11282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5" name="Прямоугольник со скругленными углами 109"/>
          <p:cNvSpPr/>
          <p:nvPr/>
        </p:nvSpPr>
        <p:spPr>
          <a:xfrm rot="16200000">
            <a:off x="614880" y="922680"/>
            <a:ext cx="3228120" cy="33098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6" name="TextBox 85"/>
          <p:cNvSpPr/>
          <p:nvPr/>
        </p:nvSpPr>
        <p:spPr>
          <a:xfrm>
            <a:off x="4214160" y="456120"/>
            <a:ext cx="4107960" cy="85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Прямоугольник со скругленными углами 110"/>
          <p:cNvSpPr/>
          <p:nvPr/>
        </p:nvSpPr>
        <p:spPr>
          <a:xfrm rot="2744400">
            <a:off x="-276840" y="-24480"/>
            <a:ext cx="700560" cy="7002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8" name="Прямоугольник со скругленными углами 111"/>
          <p:cNvSpPr/>
          <p:nvPr/>
        </p:nvSpPr>
        <p:spPr>
          <a:xfrm rot="2332200">
            <a:off x="6009120" y="-318960"/>
            <a:ext cx="4851720" cy="77227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29" name="Group 17"/>
          <p:cNvGrpSpPr/>
          <p:nvPr/>
        </p:nvGrpSpPr>
        <p:grpSpPr>
          <a:xfrm>
            <a:off x="4571640" y="828000"/>
            <a:ext cx="4464360" cy="3560400"/>
            <a:chOff x="4571640" y="828000"/>
            <a:chExt cx="4464360" cy="3560400"/>
          </a:xfrm>
        </p:grpSpPr>
        <p:pic>
          <p:nvPicPr>
            <p:cNvPr id="330" name="Изображение 17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4360" cy="35604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31" name="Прямоугольник со скругленными углами 112"/>
            <p:cNvSpPr/>
            <p:nvPr/>
          </p:nvSpPr>
          <p:spPr>
            <a:xfrm rot="16200000">
              <a:off x="5962680" y="1162800"/>
              <a:ext cx="1733400" cy="27673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332" name="Прямоугольник 32"/>
          <p:cNvSpPr/>
          <p:nvPr/>
        </p:nvSpPr>
        <p:spPr>
          <a:xfrm>
            <a:off x="5446080" y="1672200"/>
            <a:ext cx="2766960" cy="173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3" name="TextBox 86"/>
          <p:cNvSpPr/>
          <p:nvPr/>
        </p:nvSpPr>
        <p:spPr>
          <a:xfrm>
            <a:off x="586440" y="1246680"/>
            <a:ext cx="4000320" cy="359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4" name="TextBox 87"/>
          <p:cNvSpPr/>
          <p:nvPr/>
        </p:nvSpPr>
        <p:spPr>
          <a:xfrm>
            <a:off x="586440" y="453960"/>
            <a:ext cx="4760280" cy="85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Прямоугольник со скругленными углами 113"/>
          <p:cNvSpPr/>
          <p:nvPr/>
        </p:nvSpPr>
        <p:spPr>
          <a:xfrm rot="2745600">
            <a:off x="8350200" y="-667080"/>
            <a:ext cx="1494360" cy="149436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6" name="Прямоугольник со скругленными углами 114"/>
          <p:cNvSpPr/>
          <p:nvPr/>
        </p:nvSpPr>
        <p:spPr>
          <a:xfrm rot="2745600">
            <a:off x="7634160" y="-321120"/>
            <a:ext cx="803160" cy="80352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7" name="TextBox 88"/>
          <p:cNvSpPr/>
          <p:nvPr/>
        </p:nvSpPr>
        <p:spPr>
          <a:xfrm>
            <a:off x="586440" y="899640"/>
            <a:ext cx="7927920" cy="153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8" name="Прямоугольник 33"/>
          <p:cNvSpPr/>
          <p:nvPr/>
        </p:nvSpPr>
        <p:spPr>
          <a:xfrm>
            <a:off x="608040" y="2545560"/>
            <a:ext cx="3708360" cy="225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9" name="Прямоугольник 34"/>
          <p:cNvSpPr/>
          <p:nvPr/>
        </p:nvSpPr>
        <p:spPr>
          <a:xfrm>
            <a:off x="4806360" y="2545560"/>
            <a:ext cx="3708360" cy="225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0" name="TextBox 89"/>
          <p:cNvSpPr/>
          <p:nvPr/>
        </p:nvSpPr>
        <p:spPr>
          <a:xfrm>
            <a:off x="583200" y="450720"/>
            <a:ext cx="7194240" cy="508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TextBox 90"/>
          <p:cNvSpPr/>
          <p:nvPr/>
        </p:nvSpPr>
        <p:spPr>
          <a:xfrm>
            <a:off x="586440" y="1246680"/>
            <a:ext cx="4000320" cy="359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2" name="TextBox 91"/>
          <p:cNvSpPr/>
          <p:nvPr/>
        </p:nvSpPr>
        <p:spPr>
          <a:xfrm>
            <a:off x="559800" y="446040"/>
            <a:ext cx="4279680" cy="67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43" name="Прямоугольник со скругленными углами 115"/>
          <p:cNvSpPr/>
          <p:nvPr/>
        </p:nvSpPr>
        <p:spPr>
          <a:xfrm>
            <a:off x="5097600" y="360"/>
            <a:ext cx="4375800" cy="51400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4" name="Прямоугольник со скругленными углами 116"/>
          <p:cNvSpPr/>
          <p:nvPr/>
        </p:nvSpPr>
        <p:spPr>
          <a:xfrm rot="2744400">
            <a:off x="-276840" y="-24480"/>
            <a:ext cx="700560" cy="7002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5" name="Прямоугольник со скругленными углами 117"/>
          <p:cNvSpPr/>
          <p:nvPr/>
        </p:nvSpPr>
        <p:spPr>
          <a:xfrm rot="2625600">
            <a:off x="4861080" y="4143960"/>
            <a:ext cx="464400" cy="46440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Прямоугольник со скругленными углами 118"/>
          <p:cNvSpPr/>
          <p:nvPr/>
        </p:nvSpPr>
        <p:spPr>
          <a:xfrm rot="2744400">
            <a:off x="-345960" y="4537440"/>
            <a:ext cx="700560" cy="7002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7" name="Прямоугольник со скругленными углами 119"/>
          <p:cNvSpPr/>
          <p:nvPr/>
        </p:nvSpPr>
        <p:spPr>
          <a:xfrm rot="19228200">
            <a:off x="5843160" y="-2262960"/>
            <a:ext cx="4851360" cy="77223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48" name="Group 18"/>
          <p:cNvGrpSpPr/>
          <p:nvPr/>
        </p:nvGrpSpPr>
        <p:grpSpPr>
          <a:xfrm>
            <a:off x="4571640" y="828000"/>
            <a:ext cx="4464360" cy="3560400"/>
            <a:chOff x="4571640" y="828000"/>
            <a:chExt cx="4464360" cy="3560400"/>
          </a:xfrm>
        </p:grpSpPr>
        <p:pic>
          <p:nvPicPr>
            <p:cNvPr id="349" name="Изображение 18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4360" cy="35604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50" name="Прямоугольник со скругленными углами 120"/>
            <p:cNvSpPr/>
            <p:nvPr/>
          </p:nvSpPr>
          <p:spPr>
            <a:xfrm rot="16200000">
              <a:off x="5962680" y="1162800"/>
              <a:ext cx="1733400" cy="27673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351" name="TextBox 92"/>
          <p:cNvSpPr/>
          <p:nvPr/>
        </p:nvSpPr>
        <p:spPr>
          <a:xfrm>
            <a:off x="586440" y="1246680"/>
            <a:ext cx="4000320" cy="359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2" name="Прямоугольник 35"/>
          <p:cNvSpPr/>
          <p:nvPr/>
        </p:nvSpPr>
        <p:spPr>
          <a:xfrm>
            <a:off x="5446080" y="1672200"/>
            <a:ext cx="2776320" cy="173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3" name="TextBox 93"/>
          <p:cNvSpPr/>
          <p:nvPr/>
        </p:nvSpPr>
        <p:spPr>
          <a:xfrm>
            <a:off x="586440" y="453960"/>
            <a:ext cx="3692880" cy="85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TextBox 94"/>
          <p:cNvSpPr/>
          <p:nvPr/>
        </p:nvSpPr>
        <p:spPr>
          <a:xfrm>
            <a:off x="4222080" y="1246680"/>
            <a:ext cx="4111200" cy="359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5" name="Прямоугольник со скругленными углами 121"/>
          <p:cNvSpPr/>
          <p:nvPr/>
        </p:nvSpPr>
        <p:spPr>
          <a:xfrm rot="16200000">
            <a:off x="-2181600" y="1737360"/>
            <a:ext cx="5140080" cy="168012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6" name="Прямоугольник со скругленными углами 122"/>
          <p:cNvSpPr/>
          <p:nvPr/>
        </p:nvSpPr>
        <p:spPr>
          <a:xfrm rot="2745000">
            <a:off x="8575200" y="101160"/>
            <a:ext cx="1128600" cy="11282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7" name="Прямоугольник со скругленными углами 123"/>
          <p:cNvSpPr/>
          <p:nvPr/>
        </p:nvSpPr>
        <p:spPr>
          <a:xfrm rot="16200000">
            <a:off x="614880" y="922680"/>
            <a:ext cx="3228120" cy="33098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8" name="TextBox 95"/>
          <p:cNvSpPr/>
          <p:nvPr/>
        </p:nvSpPr>
        <p:spPr>
          <a:xfrm>
            <a:off x="4214160" y="456120"/>
            <a:ext cx="4107960" cy="85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Прямоугольник со скругленными углами 5"/>
          <p:cNvSpPr/>
          <p:nvPr/>
        </p:nvSpPr>
        <p:spPr>
          <a:xfrm rot="2744400">
            <a:off x="-276840" y="-24480"/>
            <a:ext cx="700560" cy="7002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" name="Прямоугольник со скругленными углами 5"/>
          <p:cNvSpPr/>
          <p:nvPr/>
        </p:nvSpPr>
        <p:spPr>
          <a:xfrm rot="2332200">
            <a:off x="6009120" y="-318960"/>
            <a:ext cx="4851720" cy="77227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73" name="Group 10"/>
          <p:cNvGrpSpPr/>
          <p:nvPr/>
        </p:nvGrpSpPr>
        <p:grpSpPr>
          <a:xfrm>
            <a:off x="4571640" y="828000"/>
            <a:ext cx="4464360" cy="3560400"/>
            <a:chOff x="4571640" y="828000"/>
            <a:chExt cx="4464360" cy="3560400"/>
          </a:xfrm>
        </p:grpSpPr>
        <p:pic>
          <p:nvPicPr>
            <p:cNvPr id="74" name="Изображение 8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4360" cy="35604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75" name="Прямоугольник со скругленными углами 3"/>
            <p:cNvSpPr/>
            <p:nvPr/>
          </p:nvSpPr>
          <p:spPr>
            <a:xfrm rot="16200000">
              <a:off x="5962680" y="1162800"/>
              <a:ext cx="1733400" cy="27673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76" name="Прямоугольник 76"/>
          <p:cNvSpPr/>
          <p:nvPr/>
        </p:nvSpPr>
        <p:spPr>
          <a:xfrm>
            <a:off x="5446080" y="1672200"/>
            <a:ext cx="2766960" cy="173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7" name="TextBox 11"/>
          <p:cNvSpPr/>
          <p:nvPr/>
        </p:nvSpPr>
        <p:spPr>
          <a:xfrm>
            <a:off x="586440" y="1246680"/>
            <a:ext cx="4000320" cy="359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8" name="TextBox 16"/>
          <p:cNvSpPr/>
          <p:nvPr/>
        </p:nvSpPr>
        <p:spPr>
          <a:xfrm>
            <a:off x="586440" y="453960"/>
            <a:ext cx="4760280" cy="85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Прямоугольник со скругленными углами 124"/>
          <p:cNvSpPr/>
          <p:nvPr/>
        </p:nvSpPr>
        <p:spPr>
          <a:xfrm rot="2744400">
            <a:off x="-276840" y="-24480"/>
            <a:ext cx="700560" cy="7002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0" name="Прямоугольник со скругленными углами 125"/>
          <p:cNvSpPr/>
          <p:nvPr/>
        </p:nvSpPr>
        <p:spPr>
          <a:xfrm rot="2332200">
            <a:off x="6009120" y="-318960"/>
            <a:ext cx="4851720" cy="77227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61" name="Group 19"/>
          <p:cNvGrpSpPr/>
          <p:nvPr/>
        </p:nvGrpSpPr>
        <p:grpSpPr>
          <a:xfrm>
            <a:off x="4571640" y="828000"/>
            <a:ext cx="4464360" cy="3560400"/>
            <a:chOff x="4571640" y="828000"/>
            <a:chExt cx="4464360" cy="3560400"/>
          </a:xfrm>
        </p:grpSpPr>
        <p:pic>
          <p:nvPicPr>
            <p:cNvPr id="362" name="Изображение 19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4360" cy="35604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63" name="Прямоугольник со скругленными углами 126"/>
            <p:cNvSpPr/>
            <p:nvPr/>
          </p:nvSpPr>
          <p:spPr>
            <a:xfrm rot="16200000">
              <a:off x="5962680" y="1162800"/>
              <a:ext cx="1733400" cy="27673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364" name="Прямоугольник 36"/>
          <p:cNvSpPr/>
          <p:nvPr/>
        </p:nvSpPr>
        <p:spPr>
          <a:xfrm>
            <a:off x="5446080" y="1672200"/>
            <a:ext cx="2766960" cy="173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65" name="TextBox 96"/>
          <p:cNvSpPr/>
          <p:nvPr/>
        </p:nvSpPr>
        <p:spPr>
          <a:xfrm>
            <a:off x="586440" y="1246680"/>
            <a:ext cx="4000320" cy="359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66" name="TextBox 97"/>
          <p:cNvSpPr/>
          <p:nvPr/>
        </p:nvSpPr>
        <p:spPr>
          <a:xfrm>
            <a:off x="586440" y="453960"/>
            <a:ext cx="4760280" cy="85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Прямоугольник со скругленными углами 127"/>
          <p:cNvSpPr/>
          <p:nvPr/>
        </p:nvSpPr>
        <p:spPr>
          <a:xfrm rot="2745600">
            <a:off x="8350200" y="-667080"/>
            <a:ext cx="1494360" cy="149436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8" name="Прямоугольник со скругленными углами 128"/>
          <p:cNvSpPr/>
          <p:nvPr/>
        </p:nvSpPr>
        <p:spPr>
          <a:xfrm rot="2745600">
            <a:off x="7634160" y="-321120"/>
            <a:ext cx="803160" cy="80352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9" name="TextBox 98"/>
          <p:cNvSpPr/>
          <p:nvPr/>
        </p:nvSpPr>
        <p:spPr>
          <a:xfrm>
            <a:off x="586440" y="899640"/>
            <a:ext cx="7927920" cy="153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0" name="Прямоугольник 37"/>
          <p:cNvSpPr/>
          <p:nvPr/>
        </p:nvSpPr>
        <p:spPr>
          <a:xfrm>
            <a:off x="608040" y="2545560"/>
            <a:ext cx="3708360" cy="225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1" name="Прямоугольник 38"/>
          <p:cNvSpPr/>
          <p:nvPr/>
        </p:nvSpPr>
        <p:spPr>
          <a:xfrm>
            <a:off x="4806360" y="2545560"/>
            <a:ext cx="3708360" cy="225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2" name="TextBox 99"/>
          <p:cNvSpPr/>
          <p:nvPr/>
        </p:nvSpPr>
        <p:spPr>
          <a:xfrm>
            <a:off x="583200" y="450720"/>
            <a:ext cx="7194240" cy="508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TextBox 100"/>
          <p:cNvSpPr/>
          <p:nvPr/>
        </p:nvSpPr>
        <p:spPr>
          <a:xfrm>
            <a:off x="586440" y="1246680"/>
            <a:ext cx="4000320" cy="359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4" name="TextBox 101"/>
          <p:cNvSpPr/>
          <p:nvPr/>
        </p:nvSpPr>
        <p:spPr>
          <a:xfrm>
            <a:off x="559800" y="446040"/>
            <a:ext cx="4279680" cy="67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75" name="Прямоугольник со скругленными углами 129"/>
          <p:cNvSpPr/>
          <p:nvPr/>
        </p:nvSpPr>
        <p:spPr>
          <a:xfrm>
            <a:off x="5097600" y="360"/>
            <a:ext cx="4375800" cy="51400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6" name="Прямоугольник со скругленными углами 130"/>
          <p:cNvSpPr/>
          <p:nvPr/>
        </p:nvSpPr>
        <p:spPr>
          <a:xfrm rot="2744400">
            <a:off x="-276840" y="-24480"/>
            <a:ext cx="700560" cy="7002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7" name="Прямоугольник со скругленными углами 131"/>
          <p:cNvSpPr/>
          <p:nvPr/>
        </p:nvSpPr>
        <p:spPr>
          <a:xfrm rot="2625600">
            <a:off x="4861080" y="4143960"/>
            <a:ext cx="464400" cy="46440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Прямоугольник со скругленными углами 132"/>
          <p:cNvSpPr/>
          <p:nvPr/>
        </p:nvSpPr>
        <p:spPr>
          <a:xfrm rot="2744400">
            <a:off x="-345960" y="4537440"/>
            <a:ext cx="700560" cy="7002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9" name="Прямоугольник со скругленными углами 133"/>
          <p:cNvSpPr/>
          <p:nvPr/>
        </p:nvSpPr>
        <p:spPr>
          <a:xfrm rot="19228200">
            <a:off x="5843160" y="-2262960"/>
            <a:ext cx="4851360" cy="77223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80" name="Group 20"/>
          <p:cNvGrpSpPr/>
          <p:nvPr/>
        </p:nvGrpSpPr>
        <p:grpSpPr>
          <a:xfrm>
            <a:off x="4571640" y="828000"/>
            <a:ext cx="4464360" cy="3560400"/>
            <a:chOff x="4571640" y="828000"/>
            <a:chExt cx="4464360" cy="3560400"/>
          </a:xfrm>
        </p:grpSpPr>
        <p:pic>
          <p:nvPicPr>
            <p:cNvPr id="381" name="Изображение 20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4360" cy="35604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82" name="Прямоугольник со скругленными углами 134"/>
            <p:cNvSpPr/>
            <p:nvPr/>
          </p:nvSpPr>
          <p:spPr>
            <a:xfrm rot="16200000">
              <a:off x="5962680" y="1162800"/>
              <a:ext cx="1733400" cy="27673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383" name="TextBox 102"/>
          <p:cNvSpPr/>
          <p:nvPr/>
        </p:nvSpPr>
        <p:spPr>
          <a:xfrm>
            <a:off x="586440" y="1246680"/>
            <a:ext cx="4000320" cy="359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84" name="Прямоугольник 39"/>
          <p:cNvSpPr/>
          <p:nvPr/>
        </p:nvSpPr>
        <p:spPr>
          <a:xfrm>
            <a:off x="5446080" y="1672200"/>
            <a:ext cx="2776320" cy="173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85" name="TextBox 103"/>
          <p:cNvSpPr/>
          <p:nvPr/>
        </p:nvSpPr>
        <p:spPr>
          <a:xfrm>
            <a:off x="586440" y="453960"/>
            <a:ext cx="3692880" cy="85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TextBox 104"/>
          <p:cNvSpPr/>
          <p:nvPr/>
        </p:nvSpPr>
        <p:spPr>
          <a:xfrm>
            <a:off x="4222080" y="1246680"/>
            <a:ext cx="4111200" cy="359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87" name="Прямоугольник со скругленными углами 135"/>
          <p:cNvSpPr/>
          <p:nvPr/>
        </p:nvSpPr>
        <p:spPr>
          <a:xfrm rot="16200000">
            <a:off x="-2181600" y="1737360"/>
            <a:ext cx="5140080" cy="168012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8" name="Прямоугольник со скругленными углами 136"/>
          <p:cNvSpPr/>
          <p:nvPr/>
        </p:nvSpPr>
        <p:spPr>
          <a:xfrm rot="2745000">
            <a:off x="8575200" y="101160"/>
            <a:ext cx="1128600" cy="11282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9" name="Прямоугольник со скругленными углами 137"/>
          <p:cNvSpPr/>
          <p:nvPr/>
        </p:nvSpPr>
        <p:spPr>
          <a:xfrm rot="16200000">
            <a:off x="614880" y="922680"/>
            <a:ext cx="3228120" cy="33098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0" name="TextBox 105"/>
          <p:cNvSpPr/>
          <p:nvPr/>
        </p:nvSpPr>
        <p:spPr>
          <a:xfrm>
            <a:off x="4214160" y="456120"/>
            <a:ext cx="4107960" cy="85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Прямоугольник со скругленными углами 138"/>
          <p:cNvSpPr/>
          <p:nvPr/>
        </p:nvSpPr>
        <p:spPr>
          <a:xfrm rot="2744400">
            <a:off x="-276840" y="-24480"/>
            <a:ext cx="700560" cy="7002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2" name="Прямоугольник со скругленными углами 139"/>
          <p:cNvSpPr/>
          <p:nvPr/>
        </p:nvSpPr>
        <p:spPr>
          <a:xfrm rot="2332200">
            <a:off x="6009120" y="-318960"/>
            <a:ext cx="4851720" cy="77227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93" name="Group 21"/>
          <p:cNvGrpSpPr/>
          <p:nvPr/>
        </p:nvGrpSpPr>
        <p:grpSpPr>
          <a:xfrm>
            <a:off x="4571640" y="828000"/>
            <a:ext cx="4464360" cy="3560400"/>
            <a:chOff x="4571640" y="828000"/>
            <a:chExt cx="4464360" cy="3560400"/>
          </a:xfrm>
        </p:grpSpPr>
        <p:pic>
          <p:nvPicPr>
            <p:cNvPr id="394" name="Изображение 21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4360" cy="35604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95" name="Прямоугольник со скругленными углами 140"/>
            <p:cNvSpPr/>
            <p:nvPr/>
          </p:nvSpPr>
          <p:spPr>
            <a:xfrm rot="16200000">
              <a:off x="5962680" y="1162800"/>
              <a:ext cx="1733400" cy="27673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396" name="Прямоугольник 40"/>
          <p:cNvSpPr/>
          <p:nvPr/>
        </p:nvSpPr>
        <p:spPr>
          <a:xfrm>
            <a:off x="5446080" y="1672200"/>
            <a:ext cx="2766960" cy="173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7" name="TextBox 106"/>
          <p:cNvSpPr/>
          <p:nvPr/>
        </p:nvSpPr>
        <p:spPr>
          <a:xfrm>
            <a:off x="586440" y="1246680"/>
            <a:ext cx="4000320" cy="359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8" name="TextBox 107"/>
          <p:cNvSpPr/>
          <p:nvPr/>
        </p:nvSpPr>
        <p:spPr>
          <a:xfrm>
            <a:off x="586440" y="453960"/>
            <a:ext cx="4760280" cy="85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Прямоугольник со скругленными углами 141"/>
          <p:cNvSpPr/>
          <p:nvPr/>
        </p:nvSpPr>
        <p:spPr>
          <a:xfrm rot="2745600">
            <a:off x="8350200" y="-667080"/>
            <a:ext cx="1494360" cy="149436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0" name="Прямоугольник со скругленными углами 142"/>
          <p:cNvSpPr/>
          <p:nvPr/>
        </p:nvSpPr>
        <p:spPr>
          <a:xfrm rot="2745600">
            <a:off x="7634160" y="-321120"/>
            <a:ext cx="803160" cy="80352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1" name="TextBox 108"/>
          <p:cNvSpPr/>
          <p:nvPr/>
        </p:nvSpPr>
        <p:spPr>
          <a:xfrm>
            <a:off x="586440" y="899640"/>
            <a:ext cx="7927920" cy="153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2" name="Прямоугольник 41"/>
          <p:cNvSpPr/>
          <p:nvPr/>
        </p:nvSpPr>
        <p:spPr>
          <a:xfrm>
            <a:off x="608040" y="2545560"/>
            <a:ext cx="3708360" cy="225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3" name="Прямоугольник 42"/>
          <p:cNvSpPr/>
          <p:nvPr/>
        </p:nvSpPr>
        <p:spPr>
          <a:xfrm>
            <a:off x="4806360" y="2545560"/>
            <a:ext cx="3708360" cy="225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4" name="TextBox 109"/>
          <p:cNvSpPr/>
          <p:nvPr/>
        </p:nvSpPr>
        <p:spPr>
          <a:xfrm>
            <a:off x="583200" y="450720"/>
            <a:ext cx="7194240" cy="508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TextBox 110"/>
          <p:cNvSpPr/>
          <p:nvPr/>
        </p:nvSpPr>
        <p:spPr>
          <a:xfrm>
            <a:off x="586440" y="1246680"/>
            <a:ext cx="4000320" cy="359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6" name="TextBox 111"/>
          <p:cNvSpPr/>
          <p:nvPr/>
        </p:nvSpPr>
        <p:spPr>
          <a:xfrm>
            <a:off x="559800" y="446040"/>
            <a:ext cx="4279680" cy="67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407" name="Прямоугольник со скругленными углами 143"/>
          <p:cNvSpPr/>
          <p:nvPr/>
        </p:nvSpPr>
        <p:spPr>
          <a:xfrm>
            <a:off x="5097600" y="360"/>
            <a:ext cx="4375800" cy="51400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8" name="Прямоугольник со скругленными углами 144"/>
          <p:cNvSpPr/>
          <p:nvPr/>
        </p:nvSpPr>
        <p:spPr>
          <a:xfrm rot="2744400">
            <a:off x="-276840" y="-24480"/>
            <a:ext cx="700560" cy="7002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9" name="Прямоугольник со скругленными углами 145"/>
          <p:cNvSpPr/>
          <p:nvPr/>
        </p:nvSpPr>
        <p:spPr>
          <a:xfrm rot="2625600">
            <a:off x="4861080" y="4143960"/>
            <a:ext cx="464400" cy="46440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Прямоугольник со скругленными углами 146"/>
          <p:cNvSpPr/>
          <p:nvPr/>
        </p:nvSpPr>
        <p:spPr>
          <a:xfrm rot="2744400">
            <a:off x="-345960" y="4537440"/>
            <a:ext cx="700560" cy="7002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1" name="Прямоугольник со скругленными углами 147"/>
          <p:cNvSpPr/>
          <p:nvPr/>
        </p:nvSpPr>
        <p:spPr>
          <a:xfrm rot="19228200">
            <a:off x="5843160" y="-2262960"/>
            <a:ext cx="4851360" cy="77223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412" name="Group 22"/>
          <p:cNvGrpSpPr/>
          <p:nvPr/>
        </p:nvGrpSpPr>
        <p:grpSpPr>
          <a:xfrm>
            <a:off x="4571640" y="828000"/>
            <a:ext cx="4464360" cy="3560400"/>
            <a:chOff x="4571640" y="828000"/>
            <a:chExt cx="4464360" cy="3560400"/>
          </a:xfrm>
        </p:grpSpPr>
        <p:pic>
          <p:nvPicPr>
            <p:cNvPr id="413" name="Изображение 22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4360" cy="35604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414" name="Прямоугольник со скругленными углами 148"/>
            <p:cNvSpPr/>
            <p:nvPr/>
          </p:nvSpPr>
          <p:spPr>
            <a:xfrm rot="16200000">
              <a:off x="5962680" y="1162800"/>
              <a:ext cx="1733400" cy="27673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415" name="TextBox 112"/>
          <p:cNvSpPr/>
          <p:nvPr/>
        </p:nvSpPr>
        <p:spPr>
          <a:xfrm>
            <a:off x="586440" y="1246680"/>
            <a:ext cx="4000320" cy="359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6" name="Прямоугольник 43"/>
          <p:cNvSpPr/>
          <p:nvPr/>
        </p:nvSpPr>
        <p:spPr>
          <a:xfrm>
            <a:off x="5446080" y="1672200"/>
            <a:ext cx="2776320" cy="173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7" name="TextBox 113"/>
          <p:cNvSpPr/>
          <p:nvPr/>
        </p:nvSpPr>
        <p:spPr>
          <a:xfrm>
            <a:off x="586440" y="453960"/>
            <a:ext cx="3692880" cy="85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TextBox 114"/>
          <p:cNvSpPr/>
          <p:nvPr/>
        </p:nvSpPr>
        <p:spPr>
          <a:xfrm>
            <a:off x="4222080" y="1246680"/>
            <a:ext cx="4111200" cy="359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9" name="Прямоугольник со скругленными углами 149"/>
          <p:cNvSpPr/>
          <p:nvPr/>
        </p:nvSpPr>
        <p:spPr>
          <a:xfrm rot="16200000">
            <a:off x="-2181600" y="1737360"/>
            <a:ext cx="5140080" cy="168012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0" name="Прямоугольник со скругленными углами 150"/>
          <p:cNvSpPr/>
          <p:nvPr/>
        </p:nvSpPr>
        <p:spPr>
          <a:xfrm rot="2745000">
            <a:off x="8575200" y="101160"/>
            <a:ext cx="1128600" cy="11282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1" name="Прямоугольник со скругленными углами 151"/>
          <p:cNvSpPr/>
          <p:nvPr/>
        </p:nvSpPr>
        <p:spPr>
          <a:xfrm rot="16200000">
            <a:off x="614880" y="922680"/>
            <a:ext cx="3228120" cy="33098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22" name="TextBox 115"/>
          <p:cNvSpPr/>
          <p:nvPr/>
        </p:nvSpPr>
        <p:spPr>
          <a:xfrm>
            <a:off x="4214160" y="456120"/>
            <a:ext cx="4107960" cy="85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Прямоугольник со скругленными углами 5"/>
          <p:cNvSpPr/>
          <p:nvPr/>
        </p:nvSpPr>
        <p:spPr>
          <a:xfrm rot="2745600">
            <a:off x="8350200" y="-667080"/>
            <a:ext cx="1494360" cy="149436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Прямоугольник со скругленными углами 5"/>
          <p:cNvSpPr/>
          <p:nvPr/>
        </p:nvSpPr>
        <p:spPr>
          <a:xfrm rot="2745600">
            <a:off x="7634160" y="-321120"/>
            <a:ext cx="803160" cy="80352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" name="TextBox 8"/>
          <p:cNvSpPr/>
          <p:nvPr/>
        </p:nvSpPr>
        <p:spPr>
          <a:xfrm>
            <a:off x="586440" y="899640"/>
            <a:ext cx="7927920" cy="153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2" name="Прямоугольник 81"/>
          <p:cNvSpPr/>
          <p:nvPr/>
        </p:nvSpPr>
        <p:spPr>
          <a:xfrm>
            <a:off x="608040" y="2545560"/>
            <a:ext cx="3708360" cy="225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3" name="Прямоугольник 82"/>
          <p:cNvSpPr/>
          <p:nvPr/>
        </p:nvSpPr>
        <p:spPr>
          <a:xfrm>
            <a:off x="4806360" y="2545560"/>
            <a:ext cx="3708360" cy="225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4" name="TextBox 83"/>
          <p:cNvSpPr/>
          <p:nvPr/>
        </p:nvSpPr>
        <p:spPr>
          <a:xfrm>
            <a:off x="583200" y="450720"/>
            <a:ext cx="7194240" cy="508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Прямоугольник со скругленными углами 152"/>
          <p:cNvSpPr/>
          <p:nvPr/>
        </p:nvSpPr>
        <p:spPr>
          <a:xfrm rot="2744400">
            <a:off x="-276840" y="-24480"/>
            <a:ext cx="700560" cy="7002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4" name="Прямоугольник со скругленными углами 153"/>
          <p:cNvSpPr/>
          <p:nvPr/>
        </p:nvSpPr>
        <p:spPr>
          <a:xfrm rot="2332200">
            <a:off x="6009120" y="-318960"/>
            <a:ext cx="4851720" cy="77227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425" name="Group 23"/>
          <p:cNvGrpSpPr/>
          <p:nvPr/>
        </p:nvGrpSpPr>
        <p:grpSpPr>
          <a:xfrm>
            <a:off x="4571640" y="828000"/>
            <a:ext cx="4464360" cy="3560400"/>
            <a:chOff x="4571640" y="828000"/>
            <a:chExt cx="4464360" cy="3560400"/>
          </a:xfrm>
        </p:grpSpPr>
        <p:pic>
          <p:nvPicPr>
            <p:cNvPr id="426" name="Изображение 23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4360" cy="35604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427" name="Прямоугольник со скругленными углами 154"/>
            <p:cNvSpPr/>
            <p:nvPr/>
          </p:nvSpPr>
          <p:spPr>
            <a:xfrm rot="16200000">
              <a:off x="5962680" y="1162800"/>
              <a:ext cx="1733400" cy="27673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428" name="Прямоугольник 44"/>
          <p:cNvSpPr/>
          <p:nvPr/>
        </p:nvSpPr>
        <p:spPr>
          <a:xfrm>
            <a:off x="5446080" y="1672200"/>
            <a:ext cx="2766960" cy="173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29" name="TextBox 116"/>
          <p:cNvSpPr/>
          <p:nvPr/>
        </p:nvSpPr>
        <p:spPr>
          <a:xfrm>
            <a:off x="586440" y="1246680"/>
            <a:ext cx="4000320" cy="359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0" name="TextBox 117"/>
          <p:cNvSpPr/>
          <p:nvPr/>
        </p:nvSpPr>
        <p:spPr>
          <a:xfrm>
            <a:off x="586440" y="453960"/>
            <a:ext cx="4760280" cy="85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Прямоугольник со скругленными углами 155"/>
          <p:cNvSpPr/>
          <p:nvPr/>
        </p:nvSpPr>
        <p:spPr>
          <a:xfrm rot="2745600">
            <a:off x="8350200" y="-667080"/>
            <a:ext cx="1494360" cy="149436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2" name="Прямоугольник со скругленными углами 156"/>
          <p:cNvSpPr/>
          <p:nvPr/>
        </p:nvSpPr>
        <p:spPr>
          <a:xfrm rot="2745600">
            <a:off x="7634160" y="-321120"/>
            <a:ext cx="803160" cy="80352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3" name="TextBox 118"/>
          <p:cNvSpPr/>
          <p:nvPr/>
        </p:nvSpPr>
        <p:spPr>
          <a:xfrm>
            <a:off x="586440" y="899640"/>
            <a:ext cx="7927920" cy="153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4" name="Прямоугольник 45"/>
          <p:cNvSpPr/>
          <p:nvPr/>
        </p:nvSpPr>
        <p:spPr>
          <a:xfrm>
            <a:off x="608040" y="2545560"/>
            <a:ext cx="3708360" cy="225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5" name="Прямоугольник 46"/>
          <p:cNvSpPr/>
          <p:nvPr/>
        </p:nvSpPr>
        <p:spPr>
          <a:xfrm>
            <a:off x="4806360" y="2545560"/>
            <a:ext cx="3708360" cy="225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6" name="TextBox 119"/>
          <p:cNvSpPr/>
          <p:nvPr/>
        </p:nvSpPr>
        <p:spPr>
          <a:xfrm>
            <a:off x="583200" y="450720"/>
            <a:ext cx="7194240" cy="508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TextBox 120"/>
          <p:cNvSpPr/>
          <p:nvPr/>
        </p:nvSpPr>
        <p:spPr>
          <a:xfrm>
            <a:off x="586440" y="1246680"/>
            <a:ext cx="4000320" cy="359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8" name="TextBox 121"/>
          <p:cNvSpPr/>
          <p:nvPr/>
        </p:nvSpPr>
        <p:spPr>
          <a:xfrm>
            <a:off x="559800" y="446040"/>
            <a:ext cx="4279680" cy="67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439" name="Прямоугольник со скругленными углами 157"/>
          <p:cNvSpPr/>
          <p:nvPr/>
        </p:nvSpPr>
        <p:spPr>
          <a:xfrm>
            <a:off x="5097600" y="360"/>
            <a:ext cx="4375800" cy="51400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0" name="Прямоугольник со скругленными углами 158"/>
          <p:cNvSpPr/>
          <p:nvPr/>
        </p:nvSpPr>
        <p:spPr>
          <a:xfrm rot="2744400">
            <a:off x="-276840" y="-24480"/>
            <a:ext cx="700560" cy="7002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1" name="Прямоугольник со скругленными углами 159"/>
          <p:cNvSpPr/>
          <p:nvPr/>
        </p:nvSpPr>
        <p:spPr>
          <a:xfrm rot="2625600">
            <a:off x="4861080" y="4143960"/>
            <a:ext cx="464400" cy="46440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Прямоугольник со скругленными углами 160"/>
          <p:cNvSpPr/>
          <p:nvPr/>
        </p:nvSpPr>
        <p:spPr>
          <a:xfrm rot="2744400">
            <a:off x="-345960" y="4537440"/>
            <a:ext cx="700560" cy="7002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3" name="Прямоугольник со скругленными углами 161"/>
          <p:cNvSpPr/>
          <p:nvPr/>
        </p:nvSpPr>
        <p:spPr>
          <a:xfrm rot="19228200">
            <a:off x="5843160" y="-2262960"/>
            <a:ext cx="4851360" cy="77223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444" name="Group 24"/>
          <p:cNvGrpSpPr/>
          <p:nvPr/>
        </p:nvGrpSpPr>
        <p:grpSpPr>
          <a:xfrm>
            <a:off x="4571640" y="828000"/>
            <a:ext cx="4464360" cy="3560400"/>
            <a:chOff x="4571640" y="828000"/>
            <a:chExt cx="4464360" cy="3560400"/>
          </a:xfrm>
        </p:grpSpPr>
        <p:pic>
          <p:nvPicPr>
            <p:cNvPr id="445" name="Изображение 24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4360" cy="35604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446" name="Прямоугольник со скругленными углами 162"/>
            <p:cNvSpPr/>
            <p:nvPr/>
          </p:nvSpPr>
          <p:spPr>
            <a:xfrm rot="16200000">
              <a:off x="5962680" y="1162800"/>
              <a:ext cx="1733400" cy="27673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447" name="TextBox 122"/>
          <p:cNvSpPr/>
          <p:nvPr/>
        </p:nvSpPr>
        <p:spPr>
          <a:xfrm>
            <a:off x="586440" y="1246680"/>
            <a:ext cx="4000320" cy="359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8" name="Прямоугольник 47"/>
          <p:cNvSpPr/>
          <p:nvPr/>
        </p:nvSpPr>
        <p:spPr>
          <a:xfrm>
            <a:off x="5446080" y="1672200"/>
            <a:ext cx="2776320" cy="173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9" name="TextBox 123"/>
          <p:cNvSpPr/>
          <p:nvPr/>
        </p:nvSpPr>
        <p:spPr>
          <a:xfrm>
            <a:off x="586440" y="453960"/>
            <a:ext cx="3692880" cy="85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TextBox 124"/>
          <p:cNvSpPr/>
          <p:nvPr/>
        </p:nvSpPr>
        <p:spPr>
          <a:xfrm>
            <a:off x="4222080" y="1246680"/>
            <a:ext cx="4111200" cy="359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51" name="Прямоугольник со скругленными углами 163"/>
          <p:cNvSpPr/>
          <p:nvPr/>
        </p:nvSpPr>
        <p:spPr>
          <a:xfrm rot="16200000">
            <a:off x="-2181600" y="1737360"/>
            <a:ext cx="5140080" cy="168012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2" name="Прямоугольник со скругленными углами 164"/>
          <p:cNvSpPr/>
          <p:nvPr/>
        </p:nvSpPr>
        <p:spPr>
          <a:xfrm rot="2745000">
            <a:off x="8575200" y="101160"/>
            <a:ext cx="1128600" cy="11282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3" name="Прямоугольник со скругленными углами 165"/>
          <p:cNvSpPr/>
          <p:nvPr/>
        </p:nvSpPr>
        <p:spPr>
          <a:xfrm rot="16200000">
            <a:off x="614880" y="922680"/>
            <a:ext cx="3228120" cy="33098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54" name="TextBox 125"/>
          <p:cNvSpPr/>
          <p:nvPr/>
        </p:nvSpPr>
        <p:spPr>
          <a:xfrm>
            <a:off x="4214160" y="456120"/>
            <a:ext cx="4107960" cy="85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Прямоугольник со скругленными углами 166"/>
          <p:cNvSpPr/>
          <p:nvPr/>
        </p:nvSpPr>
        <p:spPr>
          <a:xfrm rot="2744400">
            <a:off x="-276840" y="-24480"/>
            <a:ext cx="700560" cy="7002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6" name="Прямоугольник со скругленными углами 167"/>
          <p:cNvSpPr/>
          <p:nvPr/>
        </p:nvSpPr>
        <p:spPr>
          <a:xfrm rot="2332200">
            <a:off x="6009120" y="-318960"/>
            <a:ext cx="4851720" cy="77227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457" name="Group 25"/>
          <p:cNvGrpSpPr/>
          <p:nvPr/>
        </p:nvGrpSpPr>
        <p:grpSpPr>
          <a:xfrm>
            <a:off x="4571640" y="828000"/>
            <a:ext cx="4464360" cy="3560400"/>
            <a:chOff x="4571640" y="828000"/>
            <a:chExt cx="4464360" cy="3560400"/>
          </a:xfrm>
        </p:grpSpPr>
        <p:pic>
          <p:nvPicPr>
            <p:cNvPr id="458" name="Изображение 25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4360" cy="35604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459" name="Прямоугольник со скругленными углами 168"/>
            <p:cNvSpPr/>
            <p:nvPr/>
          </p:nvSpPr>
          <p:spPr>
            <a:xfrm rot="16200000">
              <a:off x="5962680" y="1162800"/>
              <a:ext cx="1733400" cy="27673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460" name="Прямоугольник 48"/>
          <p:cNvSpPr/>
          <p:nvPr/>
        </p:nvSpPr>
        <p:spPr>
          <a:xfrm>
            <a:off x="5446080" y="1672200"/>
            <a:ext cx="2766960" cy="173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61" name="TextBox 126"/>
          <p:cNvSpPr/>
          <p:nvPr/>
        </p:nvSpPr>
        <p:spPr>
          <a:xfrm>
            <a:off x="586440" y="1246680"/>
            <a:ext cx="4000320" cy="359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62" name="TextBox 127"/>
          <p:cNvSpPr/>
          <p:nvPr/>
        </p:nvSpPr>
        <p:spPr>
          <a:xfrm>
            <a:off x="586440" y="453960"/>
            <a:ext cx="4760280" cy="85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Прямоугольник со скругленными углами 169"/>
          <p:cNvSpPr/>
          <p:nvPr/>
        </p:nvSpPr>
        <p:spPr>
          <a:xfrm rot="2745600">
            <a:off x="8350200" y="-667080"/>
            <a:ext cx="1494360" cy="149436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4" name="Прямоугольник со скругленными углами 170"/>
          <p:cNvSpPr/>
          <p:nvPr/>
        </p:nvSpPr>
        <p:spPr>
          <a:xfrm rot="2745600">
            <a:off x="7634160" y="-321120"/>
            <a:ext cx="803160" cy="80352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5" name="TextBox 128"/>
          <p:cNvSpPr/>
          <p:nvPr/>
        </p:nvSpPr>
        <p:spPr>
          <a:xfrm>
            <a:off x="586440" y="899640"/>
            <a:ext cx="7927920" cy="153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66" name="Прямоугольник 49"/>
          <p:cNvSpPr/>
          <p:nvPr/>
        </p:nvSpPr>
        <p:spPr>
          <a:xfrm>
            <a:off x="608040" y="2545560"/>
            <a:ext cx="3708360" cy="225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67" name="Прямоугольник 50"/>
          <p:cNvSpPr/>
          <p:nvPr/>
        </p:nvSpPr>
        <p:spPr>
          <a:xfrm>
            <a:off x="4806360" y="2545560"/>
            <a:ext cx="3708360" cy="225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68" name="TextBox 129"/>
          <p:cNvSpPr/>
          <p:nvPr/>
        </p:nvSpPr>
        <p:spPr>
          <a:xfrm>
            <a:off x="583200" y="450720"/>
            <a:ext cx="7194240" cy="508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TextBox 130"/>
          <p:cNvSpPr/>
          <p:nvPr/>
        </p:nvSpPr>
        <p:spPr>
          <a:xfrm>
            <a:off x="586440" y="1246680"/>
            <a:ext cx="4000320" cy="359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70" name="TextBox 131"/>
          <p:cNvSpPr/>
          <p:nvPr/>
        </p:nvSpPr>
        <p:spPr>
          <a:xfrm>
            <a:off x="559800" y="446040"/>
            <a:ext cx="4279680" cy="67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471" name="Прямоугольник со скругленными углами 171"/>
          <p:cNvSpPr/>
          <p:nvPr/>
        </p:nvSpPr>
        <p:spPr>
          <a:xfrm>
            <a:off x="5097600" y="360"/>
            <a:ext cx="4375800" cy="51400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72" name="Прямоугольник со скругленными углами 172"/>
          <p:cNvSpPr/>
          <p:nvPr/>
        </p:nvSpPr>
        <p:spPr>
          <a:xfrm rot="2744400">
            <a:off x="-276840" y="-24480"/>
            <a:ext cx="700560" cy="7002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3" name="Прямоугольник со скругленными углами 173"/>
          <p:cNvSpPr/>
          <p:nvPr/>
        </p:nvSpPr>
        <p:spPr>
          <a:xfrm rot="2625600">
            <a:off x="4861080" y="4143960"/>
            <a:ext cx="464400" cy="46440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Прямоугольник со скругленными углами 174"/>
          <p:cNvSpPr/>
          <p:nvPr/>
        </p:nvSpPr>
        <p:spPr>
          <a:xfrm rot="2744400">
            <a:off x="-345960" y="4537440"/>
            <a:ext cx="700560" cy="7002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5" name="Прямоугольник со скругленными углами 175"/>
          <p:cNvSpPr/>
          <p:nvPr/>
        </p:nvSpPr>
        <p:spPr>
          <a:xfrm rot="19228200">
            <a:off x="5843160" y="-2262960"/>
            <a:ext cx="4851360" cy="77223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476" name="Group 26"/>
          <p:cNvGrpSpPr/>
          <p:nvPr/>
        </p:nvGrpSpPr>
        <p:grpSpPr>
          <a:xfrm>
            <a:off x="4571640" y="828000"/>
            <a:ext cx="4464360" cy="3560400"/>
            <a:chOff x="4571640" y="828000"/>
            <a:chExt cx="4464360" cy="3560400"/>
          </a:xfrm>
        </p:grpSpPr>
        <p:pic>
          <p:nvPicPr>
            <p:cNvPr id="477" name="Изображение 26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4360" cy="35604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478" name="Прямоугольник со скругленными углами 176"/>
            <p:cNvSpPr/>
            <p:nvPr/>
          </p:nvSpPr>
          <p:spPr>
            <a:xfrm rot="16200000">
              <a:off x="5962680" y="1162800"/>
              <a:ext cx="1733400" cy="27673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479" name="TextBox 132"/>
          <p:cNvSpPr/>
          <p:nvPr/>
        </p:nvSpPr>
        <p:spPr>
          <a:xfrm>
            <a:off x="586440" y="1246680"/>
            <a:ext cx="4000320" cy="359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80" name="Прямоугольник 51"/>
          <p:cNvSpPr/>
          <p:nvPr/>
        </p:nvSpPr>
        <p:spPr>
          <a:xfrm>
            <a:off x="5446080" y="1672200"/>
            <a:ext cx="2776320" cy="173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81" name="TextBox 133"/>
          <p:cNvSpPr/>
          <p:nvPr/>
        </p:nvSpPr>
        <p:spPr>
          <a:xfrm>
            <a:off x="586440" y="453960"/>
            <a:ext cx="3692880" cy="85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TextBox 134"/>
          <p:cNvSpPr/>
          <p:nvPr/>
        </p:nvSpPr>
        <p:spPr>
          <a:xfrm>
            <a:off x="4222080" y="1246680"/>
            <a:ext cx="4111200" cy="359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83" name="Прямоугольник со скругленными углами 177"/>
          <p:cNvSpPr/>
          <p:nvPr/>
        </p:nvSpPr>
        <p:spPr>
          <a:xfrm rot="16200000">
            <a:off x="-2181600" y="1737360"/>
            <a:ext cx="5140080" cy="168012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4" name="Прямоугольник со скругленными углами 178"/>
          <p:cNvSpPr/>
          <p:nvPr/>
        </p:nvSpPr>
        <p:spPr>
          <a:xfrm rot="2745000">
            <a:off x="8575200" y="101160"/>
            <a:ext cx="1128600" cy="11282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5" name="Прямоугольник со скругленными углами 179"/>
          <p:cNvSpPr/>
          <p:nvPr/>
        </p:nvSpPr>
        <p:spPr>
          <a:xfrm rot="16200000">
            <a:off x="614880" y="922680"/>
            <a:ext cx="3228120" cy="33098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86" name="TextBox 135"/>
          <p:cNvSpPr/>
          <p:nvPr/>
        </p:nvSpPr>
        <p:spPr>
          <a:xfrm>
            <a:off x="4214160" y="456120"/>
            <a:ext cx="4107960" cy="85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Box 1"/>
          <p:cNvSpPr/>
          <p:nvPr/>
        </p:nvSpPr>
        <p:spPr>
          <a:xfrm>
            <a:off x="586440" y="1246680"/>
            <a:ext cx="4000320" cy="359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6" name="TextBox 2"/>
          <p:cNvSpPr/>
          <p:nvPr/>
        </p:nvSpPr>
        <p:spPr>
          <a:xfrm>
            <a:off x="559800" y="446040"/>
            <a:ext cx="4279680" cy="67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Прямоугольник со скругленными углами 1"/>
          <p:cNvSpPr/>
          <p:nvPr/>
        </p:nvSpPr>
        <p:spPr>
          <a:xfrm>
            <a:off x="5097600" y="360"/>
            <a:ext cx="4375800" cy="51400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8" name="Прямоугольник со скругленными углами 2"/>
          <p:cNvSpPr/>
          <p:nvPr/>
        </p:nvSpPr>
        <p:spPr>
          <a:xfrm rot="2744400">
            <a:off x="-276840" y="-24480"/>
            <a:ext cx="700560" cy="7002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Прямоугольник со скругленными углами 4"/>
          <p:cNvSpPr/>
          <p:nvPr/>
        </p:nvSpPr>
        <p:spPr>
          <a:xfrm rot="2625600">
            <a:off x="4861080" y="4143960"/>
            <a:ext cx="464400" cy="46440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Прямоугольник со скругленными углами 180"/>
          <p:cNvSpPr/>
          <p:nvPr/>
        </p:nvSpPr>
        <p:spPr>
          <a:xfrm rot="2744400">
            <a:off x="-276840" y="-24480"/>
            <a:ext cx="700560" cy="7002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8" name="Прямоугольник со скругленными углами 181"/>
          <p:cNvSpPr/>
          <p:nvPr/>
        </p:nvSpPr>
        <p:spPr>
          <a:xfrm rot="2332200">
            <a:off x="6009120" y="-318960"/>
            <a:ext cx="4851720" cy="77227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489" name="Group 27"/>
          <p:cNvGrpSpPr/>
          <p:nvPr/>
        </p:nvGrpSpPr>
        <p:grpSpPr>
          <a:xfrm>
            <a:off x="4571640" y="828000"/>
            <a:ext cx="4464360" cy="3560400"/>
            <a:chOff x="4571640" y="828000"/>
            <a:chExt cx="4464360" cy="3560400"/>
          </a:xfrm>
        </p:grpSpPr>
        <p:pic>
          <p:nvPicPr>
            <p:cNvPr id="490" name="Изображение 27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4360" cy="35604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491" name="Прямоугольник со скругленными углами 182"/>
            <p:cNvSpPr/>
            <p:nvPr/>
          </p:nvSpPr>
          <p:spPr>
            <a:xfrm rot="16200000">
              <a:off x="5962680" y="1162800"/>
              <a:ext cx="1733400" cy="27673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492" name="Прямоугольник 52"/>
          <p:cNvSpPr/>
          <p:nvPr/>
        </p:nvSpPr>
        <p:spPr>
          <a:xfrm>
            <a:off x="5446080" y="1672200"/>
            <a:ext cx="2766960" cy="173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93" name="TextBox 136"/>
          <p:cNvSpPr/>
          <p:nvPr/>
        </p:nvSpPr>
        <p:spPr>
          <a:xfrm>
            <a:off x="586440" y="1246680"/>
            <a:ext cx="4000320" cy="359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94" name="TextBox 137"/>
          <p:cNvSpPr/>
          <p:nvPr/>
        </p:nvSpPr>
        <p:spPr>
          <a:xfrm>
            <a:off x="586440" y="453960"/>
            <a:ext cx="4760280" cy="85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Прямоугольник со скругленными углами 183"/>
          <p:cNvSpPr/>
          <p:nvPr/>
        </p:nvSpPr>
        <p:spPr>
          <a:xfrm rot="2745600">
            <a:off x="8350200" y="-667080"/>
            <a:ext cx="1494360" cy="149436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6" name="Прямоугольник со скругленными углами 184"/>
          <p:cNvSpPr/>
          <p:nvPr/>
        </p:nvSpPr>
        <p:spPr>
          <a:xfrm rot="2745600">
            <a:off x="7634160" y="-321120"/>
            <a:ext cx="803160" cy="80352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7" name="TextBox 138"/>
          <p:cNvSpPr/>
          <p:nvPr/>
        </p:nvSpPr>
        <p:spPr>
          <a:xfrm>
            <a:off x="586440" y="899640"/>
            <a:ext cx="7927920" cy="153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98" name="Прямоугольник 53"/>
          <p:cNvSpPr/>
          <p:nvPr/>
        </p:nvSpPr>
        <p:spPr>
          <a:xfrm>
            <a:off x="608040" y="2545560"/>
            <a:ext cx="3708360" cy="225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99" name="Прямоугольник 54"/>
          <p:cNvSpPr/>
          <p:nvPr/>
        </p:nvSpPr>
        <p:spPr>
          <a:xfrm>
            <a:off x="4806360" y="2545560"/>
            <a:ext cx="3708360" cy="225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00" name="TextBox 139"/>
          <p:cNvSpPr/>
          <p:nvPr/>
        </p:nvSpPr>
        <p:spPr>
          <a:xfrm>
            <a:off x="583200" y="450720"/>
            <a:ext cx="7194240" cy="508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TextBox 140"/>
          <p:cNvSpPr/>
          <p:nvPr/>
        </p:nvSpPr>
        <p:spPr>
          <a:xfrm>
            <a:off x="586440" y="1246680"/>
            <a:ext cx="4000320" cy="359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02" name="TextBox 141"/>
          <p:cNvSpPr/>
          <p:nvPr/>
        </p:nvSpPr>
        <p:spPr>
          <a:xfrm>
            <a:off x="559800" y="446040"/>
            <a:ext cx="4279680" cy="67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503" name="Прямоугольник со скругленными углами 185"/>
          <p:cNvSpPr/>
          <p:nvPr/>
        </p:nvSpPr>
        <p:spPr>
          <a:xfrm>
            <a:off x="5097600" y="360"/>
            <a:ext cx="4375800" cy="51400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04" name="Прямоугольник со скругленными углами 186"/>
          <p:cNvSpPr/>
          <p:nvPr/>
        </p:nvSpPr>
        <p:spPr>
          <a:xfrm rot="2744400">
            <a:off x="-276840" y="-24480"/>
            <a:ext cx="700560" cy="7002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5" name="Прямоугольник со скругленными углами 187"/>
          <p:cNvSpPr/>
          <p:nvPr/>
        </p:nvSpPr>
        <p:spPr>
          <a:xfrm rot="2625600">
            <a:off x="4861080" y="4143960"/>
            <a:ext cx="464400" cy="46440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Прямоугольник со скругленными углами 188"/>
          <p:cNvSpPr/>
          <p:nvPr/>
        </p:nvSpPr>
        <p:spPr>
          <a:xfrm rot="2744400">
            <a:off x="-345960" y="4537440"/>
            <a:ext cx="700560" cy="7002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7" name="Прямоугольник со скругленными углами 189"/>
          <p:cNvSpPr/>
          <p:nvPr/>
        </p:nvSpPr>
        <p:spPr>
          <a:xfrm rot="19228200">
            <a:off x="5843160" y="-2262960"/>
            <a:ext cx="4851360" cy="77223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508" name="Group 28"/>
          <p:cNvGrpSpPr/>
          <p:nvPr/>
        </p:nvGrpSpPr>
        <p:grpSpPr>
          <a:xfrm>
            <a:off x="4571640" y="828000"/>
            <a:ext cx="4464360" cy="3560400"/>
            <a:chOff x="4571640" y="828000"/>
            <a:chExt cx="4464360" cy="3560400"/>
          </a:xfrm>
        </p:grpSpPr>
        <p:pic>
          <p:nvPicPr>
            <p:cNvPr id="509" name="Изображение 28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4360" cy="35604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510" name="Прямоугольник со скругленными углами 190"/>
            <p:cNvSpPr/>
            <p:nvPr/>
          </p:nvSpPr>
          <p:spPr>
            <a:xfrm rot="16200000">
              <a:off x="5962680" y="1162800"/>
              <a:ext cx="1733400" cy="27673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511" name="TextBox 142"/>
          <p:cNvSpPr/>
          <p:nvPr/>
        </p:nvSpPr>
        <p:spPr>
          <a:xfrm>
            <a:off x="586440" y="1246680"/>
            <a:ext cx="4000320" cy="359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12" name="Прямоугольник 55"/>
          <p:cNvSpPr/>
          <p:nvPr/>
        </p:nvSpPr>
        <p:spPr>
          <a:xfrm>
            <a:off x="5446080" y="1672200"/>
            <a:ext cx="2776320" cy="173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13" name="TextBox 143"/>
          <p:cNvSpPr/>
          <p:nvPr/>
        </p:nvSpPr>
        <p:spPr>
          <a:xfrm>
            <a:off x="586440" y="453960"/>
            <a:ext cx="3692880" cy="85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TextBox 144"/>
          <p:cNvSpPr/>
          <p:nvPr/>
        </p:nvSpPr>
        <p:spPr>
          <a:xfrm>
            <a:off x="4222080" y="1246680"/>
            <a:ext cx="4111200" cy="359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15" name="Прямоугольник со скругленными углами 191"/>
          <p:cNvSpPr/>
          <p:nvPr/>
        </p:nvSpPr>
        <p:spPr>
          <a:xfrm rot="16200000">
            <a:off x="-2181600" y="1737360"/>
            <a:ext cx="5140080" cy="168012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6" name="Прямоугольник со скругленными углами 192"/>
          <p:cNvSpPr/>
          <p:nvPr/>
        </p:nvSpPr>
        <p:spPr>
          <a:xfrm rot="2745000">
            <a:off x="8575200" y="101160"/>
            <a:ext cx="1128600" cy="11282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7" name="Прямоугольник со скругленными углами 193"/>
          <p:cNvSpPr/>
          <p:nvPr/>
        </p:nvSpPr>
        <p:spPr>
          <a:xfrm rot="16200000">
            <a:off x="614880" y="922680"/>
            <a:ext cx="3228120" cy="33098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18" name="TextBox 145"/>
          <p:cNvSpPr/>
          <p:nvPr/>
        </p:nvSpPr>
        <p:spPr>
          <a:xfrm>
            <a:off x="4214160" y="456120"/>
            <a:ext cx="4107960" cy="85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Прямоугольник со скругленными углами 194"/>
          <p:cNvSpPr/>
          <p:nvPr/>
        </p:nvSpPr>
        <p:spPr>
          <a:xfrm rot="2744400">
            <a:off x="-276840" y="-24480"/>
            <a:ext cx="700560" cy="7002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0" name="Прямоугольник со скругленными углами 195"/>
          <p:cNvSpPr/>
          <p:nvPr/>
        </p:nvSpPr>
        <p:spPr>
          <a:xfrm rot="2332200">
            <a:off x="6009120" y="-318960"/>
            <a:ext cx="4851720" cy="77227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521" name="Group 29"/>
          <p:cNvGrpSpPr/>
          <p:nvPr/>
        </p:nvGrpSpPr>
        <p:grpSpPr>
          <a:xfrm>
            <a:off x="4571640" y="828000"/>
            <a:ext cx="4464360" cy="3560400"/>
            <a:chOff x="4571640" y="828000"/>
            <a:chExt cx="4464360" cy="3560400"/>
          </a:xfrm>
        </p:grpSpPr>
        <p:pic>
          <p:nvPicPr>
            <p:cNvPr id="522" name="Изображение 29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4360" cy="35604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523" name="Прямоугольник со скругленными углами 196"/>
            <p:cNvSpPr/>
            <p:nvPr/>
          </p:nvSpPr>
          <p:spPr>
            <a:xfrm rot="16200000">
              <a:off x="5962680" y="1162800"/>
              <a:ext cx="1733400" cy="27673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524" name="Прямоугольник 56"/>
          <p:cNvSpPr/>
          <p:nvPr/>
        </p:nvSpPr>
        <p:spPr>
          <a:xfrm>
            <a:off x="5446080" y="1672200"/>
            <a:ext cx="2766960" cy="173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25" name="TextBox 146"/>
          <p:cNvSpPr/>
          <p:nvPr/>
        </p:nvSpPr>
        <p:spPr>
          <a:xfrm>
            <a:off x="586440" y="1246680"/>
            <a:ext cx="4000320" cy="359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26" name="TextBox 147"/>
          <p:cNvSpPr/>
          <p:nvPr/>
        </p:nvSpPr>
        <p:spPr>
          <a:xfrm>
            <a:off x="586440" y="453960"/>
            <a:ext cx="4760280" cy="85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Прямоугольник со скругленными углами 197"/>
          <p:cNvSpPr/>
          <p:nvPr/>
        </p:nvSpPr>
        <p:spPr>
          <a:xfrm rot="2745600">
            <a:off x="8350200" y="-667080"/>
            <a:ext cx="1494360" cy="149436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8" name="Прямоугольник со скругленными углами 198"/>
          <p:cNvSpPr/>
          <p:nvPr/>
        </p:nvSpPr>
        <p:spPr>
          <a:xfrm rot="2745600">
            <a:off x="7634160" y="-321120"/>
            <a:ext cx="803160" cy="80352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9" name="TextBox 148"/>
          <p:cNvSpPr/>
          <p:nvPr/>
        </p:nvSpPr>
        <p:spPr>
          <a:xfrm>
            <a:off x="586440" y="899640"/>
            <a:ext cx="7927920" cy="153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30" name="Прямоугольник 57"/>
          <p:cNvSpPr/>
          <p:nvPr/>
        </p:nvSpPr>
        <p:spPr>
          <a:xfrm>
            <a:off x="608040" y="2545560"/>
            <a:ext cx="3708360" cy="225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31" name="Прямоугольник 58"/>
          <p:cNvSpPr/>
          <p:nvPr/>
        </p:nvSpPr>
        <p:spPr>
          <a:xfrm>
            <a:off x="4806360" y="2545560"/>
            <a:ext cx="3708360" cy="225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32" name="TextBox 149"/>
          <p:cNvSpPr/>
          <p:nvPr/>
        </p:nvSpPr>
        <p:spPr>
          <a:xfrm>
            <a:off x="583200" y="450720"/>
            <a:ext cx="7194240" cy="508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TextBox 150"/>
          <p:cNvSpPr/>
          <p:nvPr/>
        </p:nvSpPr>
        <p:spPr>
          <a:xfrm>
            <a:off x="586440" y="1246680"/>
            <a:ext cx="4000320" cy="359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34" name="TextBox 151"/>
          <p:cNvSpPr/>
          <p:nvPr/>
        </p:nvSpPr>
        <p:spPr>
          <a:xfrm>
            <a:off x="559800" y="446040"/>
            <a:ext cx="4279680" cy="67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535" name="Прямоугольник со скругленными углами 199"/>
          <p:cNvSpPr/>
          <p:nvPr/>
        </p:nvSpPr>
        <p:spPr>
          <a:xfrm>
            <a:off x="5097600" y="360"/>
            <a:ext cx="4375800" cy="51400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36" name="Прямоугольник со скругленными углами 200"/>
          <p:cNvSpPr/>
          <p:nvPr/>
        </p:nvSpPr>
        <p:spPr>
          <a:xfrm rot="2744400">
            <a:off x="-276840" y="-24480"/>
            <a:ext cx="700560" cy="7002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7" name="Прямоугольник со скругленными углами 201"/>
          <p:cNvSpPr/>
          <p:nvPr/>
        </p:nvSpPr>
        <p:spPr>
          <a:xfrm rot="2625600">
            <a:off x="4861080" y="4143960"/>
            <a:ext cx="464400" cy="46440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Прямоугольник со скругленными углами 202"/>
          <p:cNvSpPr/>
          <p:nvPr/>
        </p:nvSpPr>
        <p:spPr>
          <a:xfrm rot="2744400">
            <a:off x="-345960" y="4537440"/>
            <a:ext cx="700560" cy="7002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9" name="Прямоугольник со скругленными углами 203"/>
          <p:cNvSpPr/>
          <p:nvPr/>
        </p:nvSpPr>
        <p:spPr>
          <a:xfrm rot="19228200">
            <a:off x="5843160" y="-2262960"/>
            <a:ext cx="4851360" cy="77223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540" name="Group 30"/>
          <p:cNvGrpSpPr/>
          <p:nvPr/>
        </p:nvGrpSpPr>
        <p:grpSpPr>
          <a:xfrm>
            <a:off x="4571640" y="828000"/>
            <a:ext cx="4464360" cy="3560400"/>
            <a:chOff x="4571640" y="828000"/>
            <a:chExt cx="4464360" cy="3560400"/>
          </a:xfrm>
        </p:grpSpPr>
        <p:pic>
          <p:nvPicPr>
            <p:cNvPr id="541" name="Изображение 30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4360" cy="35604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542" name="Прямоугольник со скругленными углами 204"/>
            <p:cNvSpPr/>
            <p:nvPr/>
          </p:nvSpPr>
          <p:spPr>
            <a:xfrm rot="16200000">
              <a:off x="5962680" y="1162800"/>
              <a:ext cx="1733400" cy="27673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543" name="TextBox 152"/>
          <p:cNvSpPr/>
          <p:nvPr/>
        </p:nvSpPr>
        <p:spPr>
          <a:xfrm>
            <a:off x="586440" y="1246680"/>
            <a:ext cx="4000320" cy="359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44" name="Прямоугольник 59"/>
          <p:cNvSpPr/>
          <p:nvPr/>
        </p:nvSpPr>
        <p:spPr>
          <a:xfrm>
            <a:off x="5446080" y="1672200"/>
            <a:ext cx="2776320" cy="173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45" name="TextBox 153"/>
          <p:cNvSpPr/>
          <p:nvPr/>
        </p:nvSpPr>
        <p:spPr>
          <a:xfrm>
            <a:off x="586440" y="453960"/>
            <a:ext cx="3692880" cy="85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TextBox 154"/>
          <p:cNvSpPr/>
          <p:nvPr/>
        </p:nvSpPr>
        <p:spPr>
          <a:xfrm>
            <a:off x="4222080" y="1246680"/>
            <a:ext cx="4111200" cy="359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47" name="Прямоугольник со скругленными углами 205"/>
          <p:cNvSpPr/>
          <p:nvPr/>
        </p:nvSpPr>
        <p:spPr>
          <a:xfrm rot="16200000">
            <a:off x="-2181600" y="1737360"/>
            <a:ext cx="5140080" cy="168012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8" name="Прямоугольник со скругленными углами 206"/>
          <p:cNvSpPr/>
          <p:nvPr/>
        </p:nvSpPr>
        <p:spPr>
          <a:xfrm rot="2745000">
            <a:off x="8575200" y="101160"/>
            <a:ext cx="1128600" cy="11282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9" name="Прямоугольник со скругленными углами 207"/>
          <p:cNvSpPr/>
          <p:nvPr/>
        </p:nvSpPr>
        <p:spPr>
          <a:xfrm rot="16200000">
            <a:off x="614880" y="922680"/>
            <a:ext cx="3228120" cy="33098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50" name="TextBox 155"/>
          <p:cNvSpPr/>
          <p:nvPr/>
        </p:nvSpPr>
        <p:spPr>
          <a:xfrm>
            <a:off x="4214160" y="456120"/>
            <a:ext cx="4107960" cy="85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Прямоугольник со скругленными углами 6"/>
          <p:cNvSpPr/>
          <p:nvPr/>
        </p:nvSpPr>
        <p:spPr>
          <a:xfrm rot="2744400">
            <a:off x="-345960" y="4537440"/>
            <a:ext cx="700560" cy="7002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Прямоугольник со скругленными углами 7"/>
          <p:cNvSpPr/>
          <p:nvPr/>
        </p:nvSpPr>
        <p:spPr>
          <a:xfrm rot="19228200">
            <a:off x="5843160" y="-2262960"/>
            <a:ext cx="4851360" cy="77223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92" name="Group 1"/>
          <p:cNvGrpSpPr/>
          <p:nvPr/>
        </p:nvGrpSpPr>
        <p:grpSpPr>
          <a:xfrm>
            <a:off x="4571640" y="828000"/>
            <a:ext cx="4464360" cy="3560400"/>
            <a:chOff x="4571640" y="828000"/>
            <a:chExt cx="4464360" cy="3560400"/>
          </a:xfrm>
        </p:grpSpPr>
        <p:pic>
          <p:nvPicPr>
            <p:cNvPr id="93" name="Изображение 1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4360" cy="35604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94" name="Прямоугольник со скругленными углами 8"/>
            <p:cNvSpPr/>
            <p:nvPr/>
          </p:nvSpPr>
          <p:spPr>
            <a:xfrm rot="16200000">
              <a:off x="5962680" y="1162800"/>
              <a:ext cx="1733400" cy="27673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95" name="TextBox 3"/>
          <p:cNvSpPr/>
          <p:nvPr/>
        </p:nvSpPr>
        <p:spPr>
          <a:xfrm>
            <a:off x="586440" y="1246680"/>
            <a:ext cx="4000320" cy="359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6" name="Прямоугольник 1"/>
          <p:cNvSpPr/>
          <p:nvPr/>
        </p:nvSpPr>
        <p:spPr>
          <a:xfrm>
            <a:off x="5446080" y="1672200"/>
            <a:ext cx="2776320" cy="173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7" name="TextBox 4"/>
          <p:cNvSpPr/>
          <p:nvPr/>
        </p:nvSpPr>
        <p:spPr>
          <a:xfrm>
            <a:off x="586440" y="453960"/>
            <a:ext cx="3692880" cy="85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Прямоугольник со скругленными углами 208"/>
          <p:cNvSpPr/>
          <p:nvPr/>
        </p:nvSpPr>
        <p:spPr>
          <a:xfrm rot="2744400">
            <a:off x="-276840" y="-24480"/>
            <a:ext cx="700560" cy="7002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2" name="Прямоугольник со скругленными углами 209"/>
          <p:cNvSpPr/>
          <p:nvPr/>
        </p:nvSpPr>
        <p:spPr>
          <a:xfrm rot="2332200">
            <a:off x="6009120" y="-318960"/>
            <a:ext cx="4851720" cy="77227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553" name="Group 31"/>
          <p:cNvGrpSpPr/>
          <p:nvPr/>
        </p:nvGrpSpPr>
        <p:grpSpPr>
          <a:xfrm>
            <a:off x="4571640" y="828000"/>
            <a:ext cx="4464360" cy="3560400"/>
            <a:chOff x="4571640" y="828000"/>
            <a:chExt cx="4464360" cy="3560400"/>
          </a:xfrm>
        </p:grpSpPr>
        <p:pic>
          <p:nvPicPr>
            <p:cNvPr id="554" name="Изображение 31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4360" cy="35604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555" name="Прямоугольник со скругленными углами 210"/>
            <p:cNvSpPr/>
            <p:nvPr/>
          </p:nvSpPr>
          <p:spPr>
            <a:xfrm rot="16200000">
              <a:off x="5962680" y="1162800"/>
              <a:ext cx="1733400" cy="27673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556" name="Прямоугольник 60"/>
          <p:cNvSpPr/>
          <p:nvPr/>
        </p:nvSpPr>
        <p:spPr>
          <a:xfrm>
            <a:off x="5446080" y="1672200"/>
            <a:ext cx="2766960" cy="173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57" name="TextBox 156"/>
          <p:cNvSpPr/>
          <p:nvPr/>
        </p:nvSpPr>
        <p:spPr>
          <a:xfrm>
            <a:off x="586440" y="1246680"/>
            <a:ext cx="4000320" cy="359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58" name="TextBox 157"/>
          <p:cNvSpPr/>
          <p:nvPr/>
        </p:nvSpPr>
        <p:spPr>
          <a:xfrm>
            <a:off x="586440" y="453960"/>
            <a:ext cx="4760280" cy="85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Прямоугольник со скругленными углами 211"/>
          <p:cNvSpPr/>
          <p:nvPr/>
        </p:nvSpPr>
        <p:spPr>
          <a:xfrm rot="2745600">
            <a:off x="8350200" y="-667080"/>
            <a:ext cx="1494360" cy="149436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0" name="Прямоугольник со скругленными углами 212"/>
          <p:cNvSpPr/>
          <p:nvPr/>
        </p:nvSpPr>
        <p:spPr>
          <a:xfrm rot="2745600">
            <a:off x="7634160" y="-321120"/>
            <a:ext cx="803160" cy="80352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1" name="TextBox 158"/>
          <p:cNvSpPr/>
          <p:nvPr/>
        </p:nvSpPr>
        <p:spPr>
          <a:xfrm>
            <a:off x="586440" y="899640"/>
            <a:ext cx="7927920" cy="153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62" name="Прямоугольник 61"/>
          <p:cNvSpPr/>
          <p:nvPr/>
        </p:nvSpPr>
        <p:spPr>
          <a:xfrm>
            <a:off x="608040" y="2545560"/>
            <a:ext cx="3708360" cy="225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63" name="Прямоугольник 62"/>
          <p:cNvSpPr/>
          <p:nvPr/>
        </p:nvSpPr>
        <p:spPr>
          <a:xfrm>
            <a:off x="4806360" y="2545560"/>
            <a:ext cx="3708360" cy="225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64" name="TextBox 159"/>
          <p:cNvSpPr/>
          <p:nvPr/>
        </p:nvSpPr>
        <p:spPr>
          <a:xfrm>
            <a:off x="583200" y="450720"/>
            <a:ext cx="7194240" cy="508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TextBox 160"/>
          <p:cNvSpPr/>
          <p:nvPr/>
        </p:nvSpPr>
        <p:spPr>
          <a:xfrm>
            <a:off x="586440" y="1246680"/>
            <a:ext cx="4000320" cy="359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66" name="TextBox 161"/>
          <p:cNvSpPr/>
          <p:nvPr/>
        </p:nvSpPr>
        <p:spPr>
          <a:xfrm>
            <a:off x="559800" y="446040"/>
            <a:ext cx="4279680" cy="67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567" name="Прямоугольник со скругленными углами 213"/>
          <p:cNvSpPr/>
          <p:nvPr/>
        </p:nvSpPr>
        <p:spPr>
          <a:xfrm>
            <a:off x="5097600" y="360"/>
            <a:ext cx="4375800" cy="51400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68" name="Прямоугольник со скругленными углами 214"/>
          <p:cNvSpPr/>
          <p:nvPr/>
        </p:nvSpPr>
        <p:spPr>
          <a:xfrm rot="2744400">
            <a:off x="-276840" y="-24480"/>
            <a:ext cx="700560" cy="7002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9" name="Прямоугольник со скругленными углами 215"/>
          <p:cNvSpPr/>
          <p:nvPr/>
        </p:nvSpPr>
        <p:spPr>
          <a:xfrm rot="2625600">
            <a:off x="4861080" y="4143960"/>
            <a:ext cx="464400" cy="46440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Прямоугольник со скругленными углами 216"/>
          <p:cNvSpPr/>
          <p:nvPr/>
        </p:nvSpPr>
        <p:spPr>
          <a:xfrm rot="2744400">
            <a:off x="-345960" y="4537440"/>
            <a:ext cx="700560" cy="7002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1" name="Прямоугольник со скругленными углами 217"/>
          <p:cNvSpPr/>
          <p:nvPr/>
        </p:nvSpPr>
        <p:spPr>
          <a:xfrm rot="19228200">
            <a:off x="5843160" y="-2262960"/>
            <a:ext cx="4851360" cy="77223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572" name="Group 32"/>
          <p:cNvGrpSpPr/>
          <p:nvPr/>
        </p:nvGrpSpPr>
        <p:grpSpPr>
          <a:xfrm>
            <a:off x="4571640" y="828000"/>
            <a:ext cx="4464360" cy="3560400"/>
            <a:chOff x="4571640" y="828000"/>
            <a:chExt cx="4464360" cy="3560400"/>
          </a:xfrm>
        </p:grpSpPr>
        <p:pic>
          <p:nvPicPr>
            <p:cNvPr id="573" name="Изображение 32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4360" cy="35604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574" name="Прямоугольник со скругленными углами 218"/>
            <p:cNvSpPr/>
            <p:nvPr/>
          </p:nvSpPr>
          <p:spPr>
            <a:xfrm rot="16200000">
              <a:off x="5962680" y="1162800"/>
              <a:ext cx="1733400" cy="27673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575" name="TextBox 162"/>
          <p:cNvSpPr/>
          <p:nvPr/>
        </p:nvSpPr>
        <p:spPr>
          <a:xfrm>
            <a:off x="586440" y="1246680"/>
            <a:ext cx="4000320" cy="359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76" name="Прямоугольник 64"/>
          <p:cNvSpPr/>
          <p:nvPr/>
        </p:nvSpPr>
        <p:spPr>
          <a:xfrm>
            <a:off x="5446080" y="1672200"/>
            <a:ext cx="2776320" cy="173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77" name="TextBox 163"/>
          <p:cNvSpPr/>
          <p:nvPr/>
        </p:nvSpPr>
        <p:spPr>
          <a:xfrm>
            <a:off x="586440" y="453960"/>
            <a:ext cx="3692880" cy="85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30ea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Прямоугольник со скругленными углами 5"/>
          <p:cNvSpPr/>
          <p:nvPr/>
        </p:nvSpPr>
        <p:spPr>
          <a:xfrm rot="2744400">
            <a:off x="-276840" y="-24480"/>
            <a:ext cx="700560" cy="7002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9" name="Текст. поле 7"/>
          <p:cNvSpPr/>
          <p:nvPr/>
        </p:nvSpPr>
        <p:spPr>
          <a:xfrm>
            <a:off x="569160" y="1888920"/>
            <a:ext cx="4817160" cy="82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ru-RU" sz="4800" spc="-1" strike="noStrike">
                <a:solidFill>
                  <a:srgbClr val="f2f2f2"/>
                </a:solidFill>
                <a:latin typeface="Corbel"/>
                <a:ea typeface="DejaVu Sans"/>
              </a:rPr>
              <a:t>TITLE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580" name="Прямоугольник со скругленными углами 3"/>
          <p:cNvSpPr/>
          <p:nvPr/>
        </p:nvSpPr>
        <p:spPr>
          <a:xfrm rot="18679800">
            <a:off x="6779520" y="457920"/>
            <a:ext cx="6246720" cy="4662360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1" name="Прямоугольник со скругленными углами 5"/>
          <p:cNvSpPr/>
          <p:nvPr/>
        </p:nvSpPr>
        <p:spPr>
          <a:xfrm rot="2625600">
            <a:off x="6024960" y="4330080"/>
            <a:ext cx="464400" cy="4644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2" name="Прямоугольник 5"/>
          <p:cNvSpPr/>
          <p:nvPr/>
        </p:nvSpPr>
        <p:spPr>
          <a:xfrm>
            <a:off x="1640880" y="4592880"/>
            <a:ext cx="2991600" cy="26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83" name="Изображение 40"/>
          <p:cNvSpPr/>
          <p:nvPr/>
        </p:nvSpPr>
        <p:spPr>
          <a:xfrm>
            <a:off x="867240" y="3590280"/>
            <a:ext cx="249480" cy="249840"/>
          </a:xfrm>
          <a:prstGeom prst="ellipse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584" name="Рисунок 10" descr=""/>
          <p:cNvPicPr/>
          <p:nvPr/>
        </p:nvPicPr>
        <p:blipFill>
          <a:blip r:embed="rId2"/>
          <a:srcRect l="0" t="30398" r="0" b="28998"/>
          <a:stretch/>
        </p:blipFill>
        <p:spPr>
          <a:xfrm>
            <a:off x="351000" y="3793320"/>
            <a:ext cx="1281960" cy="1127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Box 5"/>
          <p:cNvSpPr/>
          <p:nvPr/>
        </p:nvSpPr>
        <p:spPr>
          <a:xfrm>
            <a:off x="4222080" y="1246680"/>
            <a:ext cx="4111200" cy="359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9" name="Прямоугольник со скругленными углами 9"/>
          <p:cNvSpPr/>
          <p:nvPr/>
        </p:nvSpPr>
        <p:spPr>
          <a:xfrm rot="16200000">
            <a:off x="-2181600" y="1737360"/>
            <a:ext cx="5140080" cy="168012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Прямоугольник со скругленными углами 10"/>
          <p:cNvSpPr/>
          <p:nvPr/>
        </p:nvSpPr>
        <p:spPr>
          <a:xfrm rot="2745000">
            <a:off x="8575200" y="101160"/>
            <a:ext cx="1128600" cy="11282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Прямоугольник со скругленными углами 11"/>
          <p:cNvSpPr/>
          <p:nvPr/>
        </p:nvSpPr>
        <p:spPr>
          <a:xfrm rot="16200000">
            <a:off x="614880" y="922680"/>
            <a:ext cx="3228120" cy="33098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2" name="TextBox 7"/>
          <p:cNvSpPr/>
          <p:nvPr/>
        </p:nvSpPr>
        <p:spPr>
          <a:xfrm>
            <a:off x="4214160" y="456120"/>
            <a:ext cx="4107960" cy="85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1063</TotalTime>
  <Application>LibreOffice/7.3.7.2$Linux_X86_64 LibreOffice_project/30$Build-2</Application>
  <AppVersion>15.0000</AppVersion>
  <Words>38</Words>
  <Paragraphs>29</Paragraphs>
  <Company>Mobile Systems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2023-11-12T09:31:50Z</dcterms:created>
  <dc:creator/>
  <dc:description/>
  <dc:language>en-US</dc:language>
  <cp:lastModifiedBy/>
  <dcterms:modified xsi:type="dcterms:W3CDTF">2024-08-28T11:45:54Z</dcterms:modified>
  <cp:revision>91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7</vt:i4>
  </property>
  <property fmtid="{D5CDD505-2E9C-101B-9397-08002B2CF9AE}" pid="3" name="PresentationFormat">
    <vt:lpwstr>Широкоэкранный</vt:lpwstr>
  </property>
  <property fmtid="{D5CDD505-2E9C-101B-9397-08002B2CF9AE}" pid="4" name="Slides">
    <vt:i4>7</vt:i4>
  </property>
</Properties>
</file>