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0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0.png" ContentType="image/png"/>
  <Override PartName="/ppt/media/image35.png" ContentType="image/png"/>
  <Override PartName="/ppt/media/image5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5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78.xml.rels" ContentType="application/vnd.openxmlformats-package.relationships+xml"/>
  <Override PartName="/ppt/slides/_rels/slide63.xml.rels" ContentType="application/vnd.openxmlformats-package.relationships+xml"/>
  <Override PartName="/ppt/slides/_rels/slide54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77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90" Type="http://schemas.openxmlformats.org/officeDocument/2006/relationships/slide" Target="slides/slide87.xml"/><Relationship Id="rId9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FAAB68D-F556-4BE2-A23F-8923B2DDB76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A8E226-AD77-46BC-A662-016B03A634E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290F3F-5E39-423B-911C-E0DC7970B92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F5A920-5333-479C-AC9F-9F9BD62C95D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12A080-09D4-4CC0-8F17-0EB30BD2979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34B7E9-9D57-4E97-803C-2499D1B1821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BC0547-3A01-4A44-BB63-2668D87FB3E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CD59F2-1F42-4268-984B-432A0083364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2F21B5-6328-42D2-B198-82EF9FF6DC2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377F37-D3B6-458E-876A-7A82F22FFF6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DD62C9-69E3-4FE2-9CB5-9599717F5A2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E0CDFA-EC60-4E19-ACF1-34B87EC76C9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10C159-8C95-49CA-80ED-9A658913E32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D7CC26-3AA4-44F5-BD0D-3483123A74A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14D76D-C237-4BC7-A72C-76D3CAC0654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0E49BF-B785-4677-879F-5644A6A3FC0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62B7C2-61D8-479C-8515-CA50FFFA31B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6CA60F-B5AE-4020-A35D-A03C2A18316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7C7052-0C09-4A51-AD91-34473E86D47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C4F640-9E98-4F97-A6E4-39845692F9F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C7F83F-8F19-44DA-A18D-88836E0DE32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A30E32-D015-4AD4-81F7-7171B503D04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A6A03B-75A4-4B0C-90EB-EF9ECE8AA76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A798DE-00BD-40DD-A2C7-FE1C8F50547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E76B2A-D454-4B69-9222-C7094D8BA13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5B3CCB-06ED-42E3-8767-AF2D19ECCF4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C9F7B4-26E6-4A3A-B1F6-4952AE17832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D7EEDF-3C99-4C18-9EA7-26AA0524AA0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0C1D65-E03C-4878-9299-301A8876CD2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6AEB4E-AC3A-4FAB-BE91-14D0A24BD40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F0BC81-363B-4784-8D21-EF1F4F01F22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BA15ED-AD5D-4D43-8259-27DDDD7CD3F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0B9B59-E654-4B0E-AC44-F8BEE0FE562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FA4450-C391-4EC2-8DC2-E80A76A5B4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386F05-D7B3-496C-A315-3266339D730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A358DE-2C78-4DF6-8879-5CBF84F4314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4D6294-A001-4AA8-ABF9-87B2A76E5D9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9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235150-130F-4BA5-9D33-60F9C5FEC2A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2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2072EB-4B70-4A49-AA3E-8C4F9D59190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969054-50F9-4AE6-B00D-DD5D61DEC77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D53160-E52F-461A-9F3F-1AC3E50D8DE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9496CE-4567-4A2A-ACB1-3FAC01E5568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21A915-6AB4-4B84-AE76-5D412C49C7D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4D6781-A1F3-4DA6-B6FD-6F0660CAC6F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0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DCA6EE-BF2C-447D-8740-57A52A649C8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060E5B-A07B-4CEF-A757-892D1634F0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3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C4EA51-7448-45B5-B765-C1530F50EEB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307845-E93B-4A95-B7B4-72AC5A7DED2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BE5A54-BD90-4E35-8452-2E5D7F3787C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C388BC-8008-4711-80DE-EC77629E74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810142-837D-4474-84D1-D5C6D9035D1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E4EA4C-BED9-48A5-8781-BE373A96493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C5F03F-5C46-48AB-B9EC-E6710E0F07B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4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4A9A2F-51D1-4B4F-8CD3-BDA51CA10D0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F32FA3-2C5E-4E58-B090-DFC94FF43E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0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B670CF-DBE5-4F55-B66A-72C3D370464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BD73E3-4D02-4BA6-AD65-FD19F577DA9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3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967652-78F0-4DC9-A6F9-F0747248ACA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6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89F82-A24F-40BE-90EC-D9C32E83687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9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8DC026-4A2B-4F7A-8DF2-4B447F17037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5A17FF-0B15-45B1-9BAD-BCED3B7CEBC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5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5C4FCC-FBD2-4C9A-9761-3CC72619134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8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3A2421-5B12-4509-A766-B08EE35CD94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1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19E2FB-4CB0-4FE1-9636-B236BC92CD4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4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514537-A392-4FEE-A83C-BA3B2F81DE2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7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821D8B-3A5D-4C8A-A8E1-DA79873B09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0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7E8E0A-039E-442B-B488-D9DBBA64A40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3F214B-239E-4E12-BD65-2B71F84CD5D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3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8D90DC-F7F4-4513-9A81-6F8E39AE90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6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CE22F9-E4C9-40E0-A407-DA566EDC54E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9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B06CE7-5CCA-4879-97C6-498E30F746B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1750A1-3669-4562-875C-590C95E7D73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5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681625-5A14-4163-922E-6E2D984022D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8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AC5F85-CD6E-4145-8375-E6244CF14FC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1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F05C8C-28BC-45BE-9357-DF2A26B295C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4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C7468E-BAE4-43ED-97DC-CB2CEB329D9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7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5B578B-8FF7-4D8A-865A-86C54B90078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0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ABEF88-D658-4A69-96A2-1B33719ED17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B4FA5F-ECB9-46FB-8488-597CE609B6B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3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BD8E03-4190-4FED-8A52-2DFF0B816BD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6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106146-BCCC-4038-910B-8CA6CC8EAFE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9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01DCB4-C2A4-49E1-AD75-BCDBA6D7A12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2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CFDF27-EC9A-43A1-9661-B352113DC6B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5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F7388E-F320-49B5-83A4-7BBEBC8531E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8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7E8B19-E71E-41BD-8A2C-B2F5BB535F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1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0F6B42-8C25-4968-9659-F2987F6927F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4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FEA5C4-1A4E-4D6D-9A24-77B95E38AE1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B52422-E18D-4A5D-924D-6A60741D4B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9BBAAB-85ED-470E-881C-A3DC8A5F2F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3274A5-5957-48C5-AA49-30C02E4AB7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D28F4D-559A-49AE-811F-B70AF4440E5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7D7808-C6BE-47C0-A921-3F22D099858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6E7AE7-2449-4179-9487-EBD285894C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02ADCB-587C-4674-9634-DCE87CC8EF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79055C-1852-4C6B-A7D1-6E09EBEA5F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0C2C4B-23DE-4A1B-AFF4-15B9FCB892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7F7255-E0B1-4F54-9AB5-8201084C6C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E0C1A5-36AE-44A2-9000-668E48BD9F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FD36C8-FDBC-4CB6-A97A-9B53CB3642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5721E4-1706-40CB-A2E5-4B9EB43B43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8000" cy="26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49480" cy="26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02729A-7BB1-4EFC-BF60-674642B591B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49480" cy="26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29720"/>
            <a:ext cx="464040" cy="4640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1280" y="948600"/>
            <a:ext cx="4935600" cy="46620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1240" cy="26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3680" cy="2836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6680" cy="18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174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оугольник со скругленными углами 175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6" name="Group 26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477" name="Изображение 2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8" name="Прямоугольник со скругленными углами 176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9" name="TextBox 13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51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Box 133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134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Прямоугольник со скругленными углами 177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178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Прямоугольник со скругленными углами 179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TextBox 135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Прямоугольник со скругленными углами 180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181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9" name="Group 27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490" name="Изображение 2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Прямоугольник со скругленными углами 182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92" name="Прямоугольник 52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Box 13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Box 137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Прямоугольник со скругленными углами 183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Прямоугольник со скругленными углами 184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TextBox 138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Прямоугольник 53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Прямоугольник 54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TextBox 139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Box 140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TextBox 141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3" name="Прямоугольник со скругленными углами 185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Прямоугольник со скругленными углами 186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оугольник со скругленными углами 187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Прямоугольник со скругленными углами 188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Прямоугольник со скругленными углами 189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8" name="Group 28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509" name="Изображение 2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0" name="Прямоугольник со скругленными углами 190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11" name="TextBox 14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Прямоугольник 55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TextBox 143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44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Прямоугольник со скругленными углами 191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Прямоугольник со скругленными углами 192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Прямоугольник со скругленными углами 193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TextBox 145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Прямоугольник со скругленными углами 194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Прямоугольник со скругленными углами 195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1" name="Group 29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522" name="Изображение 2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3" name="Прямоугольник со скругленными углами 196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24" name="Прямоугольник 56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TextBox 14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TextBox 147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Прямоугольник со скругленными углами 197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198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TextBox 148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Прямоугольник 57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1" name="Прямоугольник 58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TextBox 149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Box 150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TextBox 151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35" name="Прямоугольник со скругленными углами 199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6" name="Прямоугольник со скругленными углами 200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Прямоугольник со скругленными углами 201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Прямоугольник со скругленными углами 202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Прямоугольник со скругленными углами 203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40" name="Group 30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541" name="Изображение 3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2" name="Прямоугольник со скругленными углами 204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43" name="TextBox 15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4" name="Прямоугольник 59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5" name="TextBox 153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Box 154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7" name="Прямоугольник со скругленными углами 205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оугольник со скругленными углами 206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оугольник со скругленными углами 207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0" name="TextBox 155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Прямоугольник со скругленными углами 208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Прямоугольник со скругленными углами 209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3" name="Group 31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554" name="Изображение 3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55" name="Прямоугольник со скругленными углами 210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56" name="Прямоугольник 60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7" name="TextBox 15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8" name="TextBox 157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Прямоугольник со скругленными углами 211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Прямоугольник со скругленными углами 212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TextBox 158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2" name="Прямоугольник 61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3" name="Прямоугольник 62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4" name="TextBox 159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Box 160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6" name="TextBox 161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213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214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Прямоугольник со скругленными углами 215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Прямоугольник со скругленными углами 216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оугольник со скругленными углами 217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72" name="Group 32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573" name="Изображение 3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74" name="Прямоугольник со скругленными углами 218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75" name="TextBox 16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6" name="Прямоугольник 64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TextBox 163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Box 164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9" name="Прямоугольник со скругленными углами 219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Прямоугольник со скругленными углами 220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Прямоугольник со скругленными углами 221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2" name="TextBox 165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Прямоугольник со скругленными углами 222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Прямоугольник со скругленными углами 223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85" name="Group 33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586" name="Изображение 3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87" name="Прямоугольник со скругленными углами 224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88" name="Прямоугольник 65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9" name="TextBox 16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TextBox 167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Прямоугольник со скругленными углами 225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оугольник со скругленными углами 226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TextBox 168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4" name="Прямоугольник 66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Прямоугольник 67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6" name="TextBox 169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Прямоугольник со скругленными углами 5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Текст. поле 7"/>
          <p:cNvSpPr/>
          <p:nvPr/>
        </p:nvSpPr>
        <p:spPr>
          <a:xfrm>
            <a:off x="569160" y="1888920"/>
            <a:ext cx="48168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99" name="Прямоугольник со скругленными углами 3"/>
          <p:cNvSpPr/>
          <p:nvPr/>
        </p:nvSpPr>
        <p:spPr>
          <a:xfrm rot="18679800">
            <a:off x="6779160" y="457920"/>
            <a:ext cx="6246360" cy="46620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Прямоугольник со скругленными углами 5"/>
          <p:cNvSpPr/>
          <p:nvPr/>
        </p:nvSpPr>
        <p:spPr>
          <a:xfrm rot="2625600">
            <a:off x="6024960" y="4329720"/>
            <a:ext cx="464040" cy="4640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оугольник 5"/>
          <p:cNvSpPr/>
          <p:nvPr/>
        </p:nvSpPr>
        <p:spPr>
          <a:xfrm>
            <a:off x="1640880" y="4592880"/>
            <a:ext cx="2991240" cy="26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2" name="Изображение 40"/>
          <p:cNvSpPr/>
          <p:nvPr/>
        </p:nvSpPr>
        <p:spPr>
          <a:xfrm>
            <a:off x="867240" y="3590280"/>
            <a:ext cx="249120" cy="2494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03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1600" cy="112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2024-08-28T11:47:21Z</dcterms:modified>
  <cp:revision>94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