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0AB6D0C-4F50-44B7-A646-EB22A3FD61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415F71-0BF5-4EAC-9FEE-FC230DC2E4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ECB7CE-D8A6-427B-B479-3F08DFCD28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1C227-C466-49AE-90E5-3BF0ECCE56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E5157B-71EB-4A05-939D-D9620953FC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4C8FBF-72B8-4EBA-B3B0-8961B0A722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D9C71-AF4F-46C4-AD11-D74403AC31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15A064-3A6C-4F37-BC53-5904711B6D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8CF892-87F5-4E98-A54C-2CC1484506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9F8CD4-0D3F-4370-9D79-5A248D30B1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DCF2A0-83B0-409A-997A-D8EFB1783C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4E037-505B-4D71-8E36-5426E2C48A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A23E8-E24A-45E2-8D66-41B936A4BF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D7D3C-F635-4883-AC67-51F54B46E7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020A30-331F-4C02-A62B-89DC45B519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57C0D-5178-4721-990C-4367C845FC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AD5699-23F7-48E8-8FA1-5323CCC781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9E80F-433D-464E-A251-49E78DEB3F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3E4C67-0448-4D41-81FD-243BE665F3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2656CA-BEB6-49E8-8DAB-1FD0CE4317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BEAD2B-40CD-41AC-8FA2-C45EB395AB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D63532-54F6-405C-87C2-4FDC11D737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C818D1-F908-44A9-A036-FEF88DCF1E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5FC20-F963-420C-B883-8634AC25D5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9918F7-D623-40E7-9D3F-C4A511727D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41FE7-0F75-4792-B8C1-47312BBDA1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FA7E1E-AB8B-42A6-9E30-2974A21069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07D187-3916-4638-83BA-A113419962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85804-50C2-46F1-B330-4267C65221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ADA14F-F4CF-42C0-96FE-1CCD6067EA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277FF0-7F42-4F01-86C7-778CB4D3A2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CE869F-5067-4348-93DE-CD3CA55F2D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14A7F-D1C2-44CF-A6C9-8F3ED89F55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74581C-2FA4-4A14-834A-D836B0C00D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A4EC35-2529-4905-92DC-817937C151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BE3407-35D4-4CAA-B333-D8DA6BB1FE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D74F6-4406-4803-8A45-7C34F49BB9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72C4D-949B-4ADF-9287-73D064FAA2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808D4-3DE1-4776-B2D9-3F6C83A83E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14359-0B37-4D2D-8C2E-EDB2F344C2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B73760-10D0-4C4B-A3BE-703C7FE39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73C048-7EE3-453B-B54C-2354C78825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CBE094-EC5A-4A7C-884C-A22D9F2BAB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457BC-E881-4BBD-9AA5-F9AFF644C6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06F3C-EF56-461D-9C96-583B6CB56D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FD7990-FF85-4810-BB8E-E2EF0FFA55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DEEC6-31A7-44BF-8CBA-F04F6EDFC2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244B9-5DCD-4232-96C5-D6426CB191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DE7D0-C187-4991-9AE6-E6D84F270D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89A1D-6428-4E63-9CD5-B8DB2C1D20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DB882C-DFAA-408E-BB64-9F845E4930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76C8A8-AA4A-4BDB-A730-5797948F74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DC52E-31D4-4F4B-A156-C5ADA636F3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130AF-8D85-4B30-A78A-FDF81B763E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D19BE0-7BCE-48C0-9288-E562C9B526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A3D2AC-6A6E-4D05-AD67-785C7EECF3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E92BC-2B87-448E-AF0E-84B0C35A43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790F77-DB46-45B1-933E-DDE3DF43DB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E1E844-D671-417F-A26C-E165625288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4D9FBC-752B-40C7-A0D8-9BA20E84CD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9EE4C3-8F83-4C0D-8729-8E6BCFAA83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733EF4-151C-424F-9A69-86BD078485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F8A36B-8553-4E85-9F21-E68268CD6D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6E73B-0B73-424B-94B7-4A0A89CA54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62AC4-0516-4AAC-A740-A053D90B2B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039F4-1FC1-4D16-94D5-446CD8D81A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DF75F-272C-4CD4-83E3-FCE28D8520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3450E-150E-47B0-9091-155AAB1832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646A7-0592-4C17-A405-054B75E2C1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596CD4-A0BE-4554-A7F4-A50E61C39C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7B965F-8D21-48ED-9A8C-9F7E766E79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CD10F-26D9-4CF7-ADB4-450711D3AF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BC592B-7DF7-4370-AFE7-A447B558EA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3A7D06-AB78-4C90-ADE4-654A283711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DFAB8-0E1A-4B61-BD7C-00D0205D09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15F63-F523-4231-A370-BE699B5F9F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87F53-0072-40F1-A0EE-551C94BAEE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6EDBEE-A6F1-4B3F-8C3A-E978B90E83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1F1BB-2B1F-445A-B38B-E298D416D4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62B13D-9B3B-4319-AB28-72BDC3CCC9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0E72FA-7AB9-4172-8FBD-8244A75A02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DE8D73-75F3-44BA-9BF4-E0133ABB6E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88905-7366-45B9-A0B1-437747271F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F3F90D-94C2-47DD-AD28-C2CA489DA6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B01BA-00B4-482B-99B4-58E296C743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B52EA2-EEC4-4B2A-904B-8C712847C4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54A68F-B4A2-4AE3-B91C-DC10CDA755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AF00BF-EDBE-413F-815C-91D7E1BBFE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576EF-E3E1-4E4F-A7B0-806C29CF49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789577-EEEA-4720-9EB9-DE7CAFE99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B6A59-59FB-468F-9B54-B65945D52C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6BAC6-C84F-427B-8A1F-2E11FCFF68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E303A2-D7AA-49E8-BA4D-CE8501C84B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C29A0-9C6F-4302-BEBE-23241E6090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CFED7-30FE-4628-BE83-D383F887E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0D13B-9BCA-4EFD-9280-AF0CB18961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DAF884-1DB8-4436-BDA1-940D765ED1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6D873C-129D-49BB-BC09-EEBA64CAC4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F5FFA-B47E-4B88-AE59-69C9F51557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1DA9D5-3CC1-47D3-BFCD-4A041B21A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B713C-7550-41A4-B079-6D9537057B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764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12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C475D-A8D6-4ADC-8F3E-213BF8F4F06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120" cy="26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360"/>
            <a:ext cx="463680" cy="463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920" y="948600"/>
            <a:ext cx="4935240" cy="46616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88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3320" cy="2833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6320" cy="18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5240" y="453672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800" y="-226224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60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21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96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3640" cy="3559680"/>
            <a:chOff x="4571640" y="828000"/>
            <a:chExt cx="4463640" cy="355968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640" cy="355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520"/>
              <a:ext cx="1732680" cy="27666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624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56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3640" cy="14936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1120"/>
            <a:ext cx="802440" cy="8028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7200" cy="15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7640" cy="22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52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960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96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5080" cy="5139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3240"/>
            <a:ext cx="463680" cy="4636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5"/>
          <p:cNvSpPr/>
          <p:nvPr/>
        </p:nvSpPr>
        <p:spPr>
          <a:xfrm rot="2744400">
            <a:off x="-276120" y="-24480"/>
            <a:ext cx="699840" cy="699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Текст. поле 7"/>
          <p:cNvSpPr/>
          <p:nvPr/>
        </p:nvSpPr>
        <p:spPr>
          <a:xfrm>
            <a:off x="569160" y="1888920"/>
            <a:ext cx="48164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04" name="Прямоугольник со скругленными углами 3"/>
          <p:cNvSpPr/>
          <p:nvPr/>
        </p:nvSpPr>
        <p:spPr>
          <a:xfrm rot="18679800">
            <a:off x="6778800" y="458280"/>
            <a:ext cx="6246000" cy="46616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Прямоугольник со скругленными углами 5"/>
          <p:cNvSpPr/>
          <p:nvPr/>
        </p:nvSpPr>
        <p:spPr>
          <a:xfrm rot="2625600">
            <a:off x="6024960" y="4329360"/>
            <a:ext cx="463680" cy="4636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Прямоугольник 5"/>
          <p:cNvSpPr/>
          <p:nvPr/>
        </p:nvSpPr>
        <p:spPr>
          <a:xfrm>
            <a:off x="1640880" y="4592880"/>
            <a:ext cx="299088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7" name="Изображение 40"/>
          <p:cNvSpPr/>
          <p:nvPr/>
        </p:nvSpPr>
        <p:spPr>
          <a:xfrm>
            <a:off x="867240" y="3590280"/>
            <a:ext cx="248760" cy="2491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240" cy="11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480" cy="35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080"/>
            <a:ext cx="5139360" cy="16794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800"/>
            <a:ext cx="1127880" cy="1127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400"/>
            <a:ext cx="3227400" cy="3309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24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2024-08-28T11:48:08Z</dcterms:modified>
  <cp:revision>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