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90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8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3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slide" Target="slides/slide83.xml"/><Relationship Id="rId87" Type="http://schemas.openxmlformats.org/officeDocument/2006/relationships/slide" Target="slides/slide84.xml"/><Relationship Id="rId88" Type="http://schemas.openxmlformats.org/officeDocument/2006/relationships/slide" Target="slides/slide85.xml"/><Relationship Id="rId89" Type="http://schemas.openxmlformats.org/officeDocument/2006/relationships/slide" Target="slides/slide86.xml"/><Relationship Id="rId90" Type="http://schemas.openxmlformats.org/officeDocument/2006/relationships/slide" Target="slides/slide87.xml"/><Relationship Id="rId91" Type="http://schemas.openxmlformats.org/officeDocument/2006/relationships/slide" Target="slides/slide88.xml"/><Relationship Id="rId92" Type="http://schemas.openxmlformats.org/officeDocument/2006/relationships/slide" Target="slides/slide89.xml"/><Relationship Id="rId93" Type="http://schemas.openxmlformats.org/officeDocument/2006/relationships/slide" Target="slides/slide90.xml"/><Relationship Id="rId9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26DB07E-674E-420F-BF85-12C50E6271A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89.xml.rels><?xml version="1.0" encoding="UTF-8"?>
<Relationships xmlns="http://schemas.openxmlformats.org/package/2006/relationships"><Relationship Id="rId1" Type="http://schemas.openxmlformats.org/officeDocument/2006/relationships/slide" Target="../slides/slide8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_rels/notesSlide90.xml.rels><?xml version="1.0" encoding="UTF-8"?>
<Relationships xmlns="http://schemas.openxmlformats.org/package/2006/relationships"><Relationship Id="rId1" Type="http://schemas.openxmlformats.org/officeDocument/2006/relationships/slide" Target="../slides/slide90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AC9F0A-2A9F-4C5A-BC6D-0BCC223C64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18C4AC-E244-433A-AAEB-BFE5A231AA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242672-5DF9-419D-91A9-C664CE5E4D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678B2A-DC0C-4D35-AC45-743A90A56C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0DBBA7-7276-4E45-9EAD-9EA3E342B2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5F76E8-6DD1-457C-B37B-A780FD3B093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9C224F-8A1C-47C6-A990-6456086491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8C1711-E860-4753-B94A-7474C70472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30C38C-ABED-4512-98DD-7C1995C7AA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7F8A8-C7C0-48B1-BE37-3C2655FB43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AB72C-46FA-4140-8331-C497CE51AE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14C027-ED54-43C0-AB9C-AF8B9DAB90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928627-C95B-4475-BCCD-21E0A5FB39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28939-B98F-48D3-892F-8A70939D76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23E8A9-9AEC-4200-BC80-BE8B0E4CEB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0E1980-6C77-4C63-8D11-ACE28ED317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826E1E-1929-43A6-AE88-A6E4E7BDCB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8A732E-D15B-44FA-8577-5189066FDC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CEBB55-3040-4CF9-A135-2BFCAFD2F5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84FBC-7801-41F6-979C-B6C89D3290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AC91A6-DB2D-43CD-A508-E202C1EC05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9B0108-9143-48E6-95BA-FCA25BAC6A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DC757-A7CC-459B-A434-E05DA1F0D0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D2F9A1-A3CE-41CD-8C70-FE498F9F59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9EB05-D2C2-4CBD-B182-D4535A6F76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D297E-7941-4DEB-8C82-FC8B3AA3894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F2D8F4-0312-4636-BCA8-E9BCE8E2A1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160FCB-4442-4BC9-A553-9C99D5A89D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66615E-AF29-444C-AC64-C33D8D5F52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C55272-D080-4312-93AB-7A688E5D24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5D36CA-6CD7-4A87-BF30-632B48F90C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4ADBAB-D2FB-4390-A18B-E96B2442BA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CAA13D-34E5-4956-926E-6E462B353C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132A7D-01DE-4028-B53D-A7734C6F0F1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B26986-CE2F-4311-A2BC-0186E4462D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800660-2FF1-4D0F-B24F-9A6F000BE2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9A483A-27E8-4537-99F3-3A51B7FDA7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19FB8D-18F3-47F9-BCB4-73B2028A01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D1D40F-1B3E-4517-A1B1-7193964444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1C2E76-8C32-4065-9C1B-595DDC1305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DF0DA8-A0A6-436A-A66D-0B34E8800A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9DABF9-A3BA-45DE-9F72-04ADC75847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CA920F-1EC6-40A6-930B-A9CE9D09D7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19C075-7B1B-47BD-8671-C731FD3538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17B0E2-5F36-4127-9B91-625969D4611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D87D8-E371-4CF1-991E-C7A6A5FC687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0ED849-4FA3-4398-92C0-8547A89AB6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A9D07-8BFD-469D-A70F-5E3EB087F0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8BC57-2331-45A8-899A-7E1F163A65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870961-5140-48AA-9D4B-68AFD452B5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45F00C-3A56-459F-BD9E-0E78372233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24A6AF-1FA2-4B0B-B99C-4ED6A61DB8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D3ECD0-B253-4BD4-BDCA-599FC3637E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5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DA1C2E-05DC-482D-A3E2-8EDD5EB853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7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8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3D1FA8-112C-4942-A2D5-75B516BBEB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777FC7-8AD6-4294-BAFB-43CAAF25CB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1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086C3-90EA-4F22-A0A6-895E761B7A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4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7E9C3E-E222-428C-BDAC-7F1364503E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7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D1F79B-4A93-4F32-B422-BC380CE80E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0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A137C-FFCC-4D31-9536-91856CAD38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3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EDEEF6-8521-4858-839F-9D121623D6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6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601B9A-33D0-4017-A565-7AB9F46BC4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9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63E37A-1A20-4227-A9F5-972A7DB6D0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2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B059C8-CD9F-416F-91CC-0C6A13FBE2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5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8259F-CA6D-41FC-AA90-46707F88D5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28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5DEDA-7746-4B11-801F-6F22141246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7DECD1-D6E3-47AF-AB7D-68967AFFD8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1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C3E8E6-63EC-44AF-89C8-A741CDABA1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4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5815BE-DA0D-44F9-8B58-7FBC871E24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37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E6F2B6-3DB4-4676-B499-FA6CF3C120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E67283-F0BC-4FE8-BCDE-7CB4C13378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3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C487F0-73D1-4CDF-9575-95CCDFFAE0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6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489ECA-3CF6-4903-8FB6-D0E1EC8421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49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EB89D6-FDD4-4065-A82E-A1D29386E1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2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EEA97B-07BA-4A32-8F1F-786B3D9FA1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5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3A3C72-26B8-49AF-9873-5D88EDA917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58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3B66F7-8824-4F5D-A301-C26B6CB8BB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520277-06C6-4AFA-9ABA-8B6C332E2E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1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519566-1AB2-4BA5-8974-BD131F8CCF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4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0A5312-902A-416E-928B-49135199AD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67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12203C-D883-4658-9B56-6BEC2955AF3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0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BAC356-3281-4611-8A28-1F89FC5F78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3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C8C14-A51B-4D01-8C37-36EAB6687B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6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04A2FD-34D5-4962-A118-49FD85E0EE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79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862299-5894-4595-9886-20715AEC98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2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9525C3-A29C-49FC-860A-9612AAA910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5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0F6D98-02FE-4667-A930-097AAEC7A8C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88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F54243-C9E9-4A7D-A0DE-AB33C95F77F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5EC1CE-CEC4-4E76-9BDD-35DF3524A3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6520" cy="3419640"/>
          </a:xfrm>
          <a:prstGeom prst="rect">
            <a:avLst/>
          </a:prstGeom>
          <a:ln w="0">
            <a:noFill/>
          </a:ln>
        </p:spPr>
      </p:sp>
      <p:sp>
        <p:nvSpPr>
          <p:cNvPr id="8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7040" cy="410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62440" cy="44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B9AD59-29B0-45E9-986F-DF6C4C6DBE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ADFA01-95E8-4A8B-A3F1-F0337B6C59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8B2531-143D-45B3-B90C-93BB69A3BF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880E1E-DBA4-44CC-B7B8-963661BD1F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F40D97-234B-46FA-BAED-0823C90A6C7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DA944-F346-41B9-8434-9801B77141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4E5E24-F54B-43F6-86F2-D4DF735C9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F07193-7B2C-42B4-8578-5CD0A29CBA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016F532-7DB1-43B1-99FD-A81F207555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C8E06F-AF59-4C89-9455-797253F7DF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C895EC-BA14-4993-B8EA-AFA3FCB238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53AB77-5072-4EB0-9026-6D930275A6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4D1655-D46A-49B6-B143-9A347E8F8B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728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483AD4-5000-4E09-9D52-23224F9484C0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8760" cy="26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8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0560" y="948600"/>
            <a:ext cx="493488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2960" cy="2829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5960" cy="187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TextBox 16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TextBox 16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213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214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со скругленными углами 215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Прямоугольник со скругленными углами 216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оугольник со скругленными углами 217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72" name="Group 32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73" name="Изображение 3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74" name="Прямоугольник со скругленными углами 218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75" name="TextBox 16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6" name="Прямоугольник 64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TextBox 16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TextBox 16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9" name="Прямоугольник со скругленными углами 21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Прямоугольник со скругленными углами 22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Прямоугольник со скругленными углами 22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2" name="TextBox 16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Прямоугольник со скругленными углами 222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Прямоугольник со скругленными углами 223"/>
          <p:cNvSpPr/>
          <p:nvPr/>
        </p:nvSpPr>
        <p:spPr>
          <a:xfrm rot="2332200">
            <a:off x="6009120" y="-318600"/>
            <a:ext cx="4850640" cy="77216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5" name="Group 33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586" name="Изображение 3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Прямоугольник со скругленными углами 224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88" name="Прямоугольник 65"/>
          <p:cNvSpPr/>
          <p:nvPr/>
        </p:nvSpPr>
        <p:spPr>
          <a:xfrm>
            <a:off x="5446080" y="1672200"/>
            <a:ext cx="276588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9" name="TextBox 166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TextBox 167"/>
          <p:cNvSpPr/>
          <p:nvPr/>
        </p:nvSpPr>
        <p:spPr>
          <a:xfrm>
            <a:off x="586440" y="453960"/>
            <a:ext cx="47592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Прямоугольник со скругленными углами 225"/>
          <p:cNvSpPr/>
          <p:nvPr/>
        </p:nvSpPr>
        <p:spPr>
          <a:xfrm rot="2745600">
            <a:off x="8350200" y="-666360"/>
            <a:ext cx="1493280" cy="14932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оугольник со скругленными углами 226"/>
          <p:cNvSpPr/>
          <p:nvPr/>
        </p:nvSpPr>
        <p:spPr>
          <a:xfrm rot="2745600">
            <a:off x="7634160" y="-320760"/>
            <a:ext cx="802080" cy="8024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TextBox 168"/>
          <p:cNvSpPr/>
          <p:nvPr/>
        </p:nvSpPr>
        <p:spPr>
          <a:xfrm>
            <a:off x="586440" y="899640"/>
            <a:ext cx="7926840" cy="153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Прямоугольник 66"/>
          <p:cNvSpPr/>
          <p:nvPr/>
        </p:nvSpPr>
        <p:spPr>
          <a:xfrm>
            <a:off x="60804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Прямоугольник 67"/>
          <p:cNvSpPr/>
          <p:nvPr/>
        </p:nvSpPr>
        <p:spPr>
          <a:xfrm>
            <a:off x="4806360" y="2545560"/>
            <a:ext cx="3707280" cy="225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6" name="TextBox 169"/>
          <p:cNvSpPr/>
          <p:nvPr/>
        </p:nvSpPr>
        <p:spPr>
          <a:xfrm>
            <a:off x="583200" y="450720"/>
            <a:ext cx="7193160" cy="50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TextBox 170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8" name="TextBox 171"/>
          <p:cNvSpPr/>
          <p:nvPr/>
        </p:nvSpPr>
        <p:spPr>
          <a:xfrm>
            <a:off x="559800" y="446040"/>
            <a:ext cx="4278600" cy="6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99" name="Прямоугольник со скругленными углами 227"/>
          <p:cNvSpPr/>
          <p:nvPr/>
        </p:nvSpPr>
        <p:spPr>
          <a:xfrm>
            <a:off x="5097600" y="360"/>
            <a:ext cx="4374720" cy="5139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Прямоугольник со скругленными углами 228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оугольник со скругленными углами 229"/>
          <p:cNvSpPr/>
          <p:nvPr/>
        </p:nvSpPr>
        <p:spPr>
          <a:xfrm rot="2625600">
            <a:off x="4861080" y="4142880"/>
            <a:ext cx="463320" cy="4633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Прямоугольник со скругленными углами 230"/>
          <p:cNvSpPr/>
          <p:nvPr/>
        </p:nvSpPr>
        <p:spPr>
          <a:xfrm rot="2744400">
            <a:off x="-344880" y="453636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Прямоугольник со скругленными углами 231"/>
          <p:cNvSpPr/>
          <p:nvPr/>
        </p:nvSpPr>
        <p:spPr>
          <a:xfrm rot="19228200">
            <a:off x="5842440" y="-2261880"/>
            <a:ext cx="4850280" cy="77212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4" name="Group 34"/>
          <p:cNvGrpSpPr/>
          <p:nvPr/>
        </p:nvGrpSpPr>
        <p:grpSpPr>
          <a:xfrm>
            <a:off x="4571640" y="828000"/>
            <a:ext cx="4463280" cy="3559320"/>
            <a:chOff x="4571640" y="828000"/>
            <a:chExt cx="4463280" cy="3559320"/>
          </a:xfrm>
        </p:grpSpPr>
        <p:pic>
          <p:nvPicPr>
            <p:cNvPr id="605" name="Изображение 3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3280" cy="355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06" name="Прямоугольник со скругленными углами 232"/>
            <p:cNvSpPr/>
            <p:nvPr/>
          </p:nvSpPr>
          <p:spPr>
            <a:xfrm rot="16200000">
              <a:off x="5962680" y="1163880"/>
              <a:ext cx="1732320" cy="27662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07" name="TextBox 172"/>
          <p:cNvSpPr/>
          <p:nvPr/>
        </p:nvSpPr>
        <p:spPr>
          <a:xfrm>
            <a:off x="586440" y="1246680"/>
            <a:ext cx="399924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8" name="Прямоугольник 68"/>
          <p:cNvSpPr/>
          <p:nvPr/>
        </p:nvSpPr>
        <p:spPr>
          <a:xfrm>
            <a:off x="5446080" y="1672200"/>
            <a:ext cx="2775240" cy="17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9" name="TextBox 173"/>
          <p:cNvSpPr/>
          <p:nvPr/>
        </p:nvSpPr>
        <p:spPr>
          <a:xfrm>
            <a:off x="586440" y="453960"/>
            <a:ext cx="369180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TextBox 174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233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Прямоугольник со скругленными углами 234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Прямоугольник со скругленными углами 235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4" name="TextBox 175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0120" cy="35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8440"/>
            <a:ext cx="5139000" cy="16790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0440"/>
            <a:ext cx="1127520" cy="1127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3760"/>
            <a:ext cx="3227040" cy="3308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6880" cy="8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со скругленными углами 5"/>
          <p:cNvSpPr/>
          <p:nvPr/>
        </p:nvSpPr>
        <p:spPr>
          <a:xfrm rot="2744400">
            <a:off x="-275760" y="-24480"/>
            <a:ext cx="699480" cy="699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Текст. поле 7"/>
          <p:cNvSpPr/>
          <p:nvPr/>
        </p:nvSpPr>
        <p:spPr>
          <a:xfrm>
            <a:off x="569160" y="1888920"/>
            <a:ext cx="48160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617" name="Прямоугольник со скругленными углами 3"/>
          <p:cNvSpPr/>
          <p:nvPr/>
        </p:nvSpPr>
        <p:spPr>
          <a:xfrm rot="18679800">
            <a:off x="6778440" y="458280"/>
            <a:ext cx="6245640" cy="46612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Прямоугольник со скругленными углами 5"/>
          <p:cNvSpPr/>
          <p:nvPr/>
        </p:nvSpPr>
        <p:spPr>
          <a:xfrm rot="2625600">
            <a:off x="6024960" y="4329000"/>
            <a:ext cx="463320" cy="463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Прямоугольник 5"/>
          <p:cNvSpPr/>
          <p:nvPr/>
        </p:nvSpPr>
        <p:spPr>
          <a:xfrm>
            <a:off x="1640880" y="4592880"/>
            <a:ext cx="2990520" cy="26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0" name="Изображение 40"/>
          <p:cNvSpPr/>
          <p:nvPr/>
        </p:nvSpPr>
        <p:spPr>
          <a:xfrm>
            <a:off x="867240" y="3590280"/>
            <a:ext cx="248400" cy="2487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62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0880" cy="112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2024-08-28T11:49:03Z</dcterms:modified>
  <cp:revision>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