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95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93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96.xml.rels" ContentType="application/vnd.openxmlformats-package.relationships+xml"/>
  <Override PartName="/ppt/notesSlides/_rels/notesSlide4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.png" ContentType="image/png"/>
  <Override PartName="/ppt/media/image31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28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8.xml.rels" ContentType="application/vnd.openxmlformats-package.relationships+xml"/>
  <Override PartName="/ppt/slides/_rels/slide95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36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96.xml.rels" ContentType="application/vnd.openxmlformats-package.relationships+xml"/>
  <Override PartName="/ppt/slides/_rels/slide94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61.xml" ContentType="application/vnd.openxmlformats-officedocument.presentationml.slide+xml"/>
  <Override PartName="/ppt/slides/slide96.xml" ContentType="application/vnd.openxmlformats-officedocument.presentationml.slide+xml"/>
  <Override PartName="/ppt/slides/slide60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0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21178F9-3726-4171-B4E6-00797C21C60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5.xml.rels><?xml version="1.0" encoding="UTF-8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
</Relationships>
</file>

<file path=ppt/notesSlides/_rels/notesSlide96.xml.rels><?xml version="1.0" encoding="UTF-8"?>
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A155FB-416A-45AD-BC27-A2E4EA9975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7B94D7-448C-45E9-9622-5E5ED6E46E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AD7A13-F7EF-4855-81F1-A8A29F6847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4D46E5-AB65-4C06-A792-3D52748D62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87CC05-7EF6-4171-8F66-C9862366E7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A72C89-FE87-41E3-88CA-9C8EF91370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14C58B-7CD9-4EF8-B5F7-B415D17024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00EDD8-2BE9-4893-AD25-4C8021D382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24A920-5FC7-4D7E-B55D-7AF2EA1F4E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8AD1F0-5EF2-4104-B783-2E04EF6D18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27A475-FB69-4B64-B61C-53A6F96931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BE9686-7C2C-4623-BD6F-7128DDED3E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74121D-6A35-4EC7-BFD7-3EF20C2D98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249A80-AA82-4D57-B888-6E74DECB81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B80429-66CA-456B-9DA9-561971CA13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C74C4D-D1B0-4898-AF07-1D29C91D83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0D4B1C-0934-4EBE-BE4E-481DEABA93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68EF0F-AFEE-4B05-857D-1D29235111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C6A089-7458-4E67-A06D-7ABEA651DE5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EFE357-E447-4EF3-8B04-B587F43424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ED3B35-D1A3-47CA-A3C3-88716E9F0E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E77520-71A1-4B53-9CD4-43A4F40097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232445-9738-4EE5-902B-3A1C990082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810FFA-B8AA-448D-9F2D-D662E4ADE8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58C5BA-6E24-485F-914E-70D14D3E63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E4955C-388F-4FEC-8611-6696F3E504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4CC9A6-96D7-4E2D-B8E7-C1AE604368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2741DE-DF57-402D-A234-A64B96367C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C70A40-E093-4A84-839C-912016E3CE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E031BC-5356-4BE9-A74C-7E326BE20E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91AE77-67D1-42E1-82A1-80443AB2F8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F62FE5-A492-4A61-B3B0-370FEF0C5C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1F39F1-94C2-46EE-BCED-E073F2129E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AFA7F8-7E32-468A-B4CF-8018A22A6B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D27821-FBBD-4E61-8754-8515179392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19F6FA-40E9-4631-BD5A-4955653D42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413682-D3C5-4582-A67F-48B09C9D74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711951-BAD5-46A2-A75C-BC9A421C87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B25C83-CB69-44E6-87F5-FCD991A325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CC61B8-6CA3-4B56-8DAA-A486918235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B30A3A-0B21-4289-B317-DF4083036B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93C3D2-BAEA-4CFF-9C7F-1402A610FE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AB1281-AAF1-4601-9445-83890A0C3A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21B1A9-1E0B-44B8-AF02-E72A785950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20BE05-21F9-4F98-BB12-D7B65F9275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538186-AB62-4055-9C2D-93262C6A16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FB5DE9-B79F-4032-BE7C-869E59D9A7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B6E31C-18BA-4F19-98A4-90AAC5C2A2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06DDE3-E9D3-4FDA-B07A-E6689DC888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198C9F-694F-411C-8C69-265F0BFDA3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93010E-218D-4379-BC95-D8B3A53C72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329518-7CF2-4066-B526-B5E300C49E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F612DA-7737-44F5-A0E4-4B6692F529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728D98-5D43-4D9F-B398-36F1BFEDAE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519D42-9E9D-41E3-834D-444ABF48A4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EED747-929C-4AF2-B971-E41F89CC81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36BA78-1684-4C1E-816D-0BFC67E943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DD5AF7-9447-468A-8B42-FAF80AC382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C005BE-5E5F-4F64-8D70-5336C7CC04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B7B23B-504F-4BE5-AF2A-9A51697310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96A3A9-FA07-4CAC-A8BA-0357E9FB2B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80959F-40D9-4AF9-9422-D4A3F93E9F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A94B75-228E-4FB5-B89F-2A55C6CE18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B38D23-DBF9-42F5-BF82-51789609BC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E3A20E-2A17-404D-B135-F2D33151B2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FF425E-D11A-4A30-87A6-01FE7B4C8F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662DED-88C8-4199-97EE-F031AF6257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4475A1-152A-4045-9B54-5915B4C02E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92CAE8-699C-4B1B-BD16-69707C3366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6E60BC-E656-4E15-9C0E-7B2AC976A3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B52798-614C-41A2-96C6-80C4082C1E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C1FAA6-2997-4984-BDCE-D210B95808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6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C3BC31-5B9E-402E-BC96-0CEDD04B5F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8CC13C-8D32-44ED-99C2-A64E5590DB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B08C3C-26E2-4923-BEF7-59E757970D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9641F5-5744-4575-84AE-ACC97B0BA0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A6FC9F-B032-4927-B8C0-A43A555232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29DB90-E88B-4AD9-BAA5-4DF121A9E6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DFC824-1F49-4A44-989A-12FDFAB5B9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5CF70C-1EFF-4810-B0FB-EB0267253A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E170AC-3B6F-431E-8E50-5F4302DA34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D74F24-8FA1-449B-92DB-033F6B9F3D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FAD410-2939-4162-A193-B010F93E13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6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4F369F-38F3-4674-9364-1801F810CF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9ED978-310D-4BB6-A122-5BB924AC20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7CCC0F-6B31-43C6-8718-5BCB9AAB9D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5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6A844B-DB2D-4CB5-B751-B5869A4062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35C1AB-D121-4C64-962F-57364D88F3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782B84-6B75-4627-B8CB-E6313B44D7D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1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0B95D2-F590-447E-81B5-D43B7EC1CB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F38B1D-4274-44BF-815E-2AEAEC2EF6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7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6B284A-0894-4AF8-8294-FF43038CB1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8DF6ED-D404-48C5-8D34-ADA1373658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E684E6-145E-4958-92DD-78A3E7B0AC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6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2561A5-D9CC-4CB5-86BD-915F340047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9" name="PlaceHolder 3"/>
          <p:cNvSpPr>
            <a:spLocks noGrp="1"/>
          </p:cNvSpPr>
          <p:nvPr>
            <p:ph type="sldNum" idx="10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E9323B-670B-4A5D-9748-A0FEAF8EDD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7E9A84-BB60-400A-869E-D09E1D0747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90BE5F-E634-4B8C-B5D5-096C01D994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8B9AA7-100E-4055-BFAE-7245ECED50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EB8B46-9926-4D63-99F3-71F70016AE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4D8F21-CED0-4CCA-887E-F32EA59B91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9FF9FF-71C6-4B88-9707-7CE90E123A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B9913D-E05A-4BED-822A-39540169A2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773563-0B31-49B7-BD58-7837D601C0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CCEE89-06D0-431F-831B-5BE5352662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1BC52C-9EB5-4314-BF5A-A7C1F54A34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791373-B63F-4BFA-8DF2-CF858E842B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63DAD4-5723-4473-8119-73141F71A8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6920" cy="26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8400" cy="26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E44891-5435-40B2-BDB7-1910258F5DA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8400" cy="26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29000"/>
            <a:ext cx="462960" cy="462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0200" y="948600"/>
            <a:ext cx="4934520" cy="46609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016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2600" cy="2826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5600" cy="18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16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Прямоугольник со скругленными углами 219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Прямоугольник со скругленными углами 220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221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TextBox 16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Прямоугольник со скругленными углами 22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Прямоугольник со скругленными углами 223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5" name="Group 33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86" name="Изображение 3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7" name="Прямоугольник со скругленными углами 22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88" name="Прямоугольник 65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TextBox 16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TextBox 16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Прямоугольник со скругленными углами 22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оугольник со скругленными углами 226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TextBox 16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Прямоугольник 66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Прямоугольник 67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TextBox 16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Box 17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8" name="TextBox 17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9" name="Прямоугольник со скругленными углами 227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Прямоугольник со скругленными углами 22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оугольник со скругленными углами 229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Прямоугольник со скругленными углами 230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Прямоугольник со скругленными углами 231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4" name="Group 34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605" name="Изображение 3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6" name="Прямоугольник со скругленными углами 23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07" name="TextBox 17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8" name="Прямоугольник 68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TextBox 17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Box 17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23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Прямоугольник со скругленными углами 234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Прямоугольник со скругленными углами 235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4" name="TextBox 17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со скругленными углами 23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237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7" name="Group 35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618" name="Изображение 3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9" name="Прямоугольник со скругленными углами 23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20" name="Прямоугольник 69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TextBox 17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2" name="TextBox 17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Прямоугольник со скругленными углами 239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Прямоугольник со скругленными углами 240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TextBox 17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6" name="Прямоугольник 70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7" name="Прямоугольник 71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8" name="TextBox 17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Box 18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0" name="TextBox 18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31" name="Прямоугольник со скругленными углами 24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2" name="Прямоугольник со скругленными углами 24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Прямоугольник со скругленными углами 243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Прямоугольник со скругленными углами 244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Прямоугольник со скругленными углами 24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36" name="Group 36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637" name="Изображение 3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8" name="Прямоугольник со скругленными углами 24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9" name="TextBox 18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0" name="Прямоугольник 72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1" name="TextBox 18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Box 18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оугольник со скругленными углами 247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оугольник со скругленными углами 248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оугольник со скругленными углами 249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6" name="TextBox 18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Прямоугольник со скругленными углами 25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Прямоугольник со скругленными углами 251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49" name="Group 37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650" name="Изображение 3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51" name="Прямоугольник со скругленными углами 25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52" name="Прямоугольник 73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3" name="TextBox 18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4" name="TextBox 18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Прямоугольник со скругленными углами 5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Текст. поле 7"/>
          <p:cNvSpPr/>
          <p:nvPr/>
        </p:nvSpPr>
        <p:spPr>
          <a:xfrm>
            <a:off x="569160" y="1888920"/>
            <a:ext cx="48157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57" name="Прямоугольник со скругленными углами 3"/>
          <p:cNvSpPr/>
          <p:nvPr/>
        </p:nvSpPr>
        <p:spPr>
          <a:xfrm rot="18679800">
            <a:off x="6778080" y="458280"/>
            <a:ext cx="6245280" cy="46609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Прямоугольник со скругленными углами 5"/>
          <p:cNvSpPr/>
          <p:nvPr/>
        </p:nvSpPr>
        <p:spPr>
          <a:xfrm rot="2625600">
            <a:off x="6024960" y="4329000"/>
            <a:ext cx="462960" cy="462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Прямоугольник 5"/>
          <p:cNvSpPr/>
          <p:nvPr/>
        </p:nvSpPr>
        <p:spPr>
          <a:xfrm>
            <a:off x="1640880" y="4592880"/>
            <a:ext cx="299016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0" name="Изображение 40"/>
          <p:cNvSpPr/>
          <p:nvPr/>
        </p:nvSpPr>
        <p:spPr>
          <a:xfrm>
            <a:off x="867240" y="3590280"/>
            <a:ext cx="248040" cy="2484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6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0520" cy="11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2024-08-28T11:50:58Z</dcterms:modified>
  <cp:revision>103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