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9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.png" ContentType="image/png"/>
  <Override PartName="/ppt/media/image31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62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56FAD8C-7AF9-4C11-9CD6-491D98CDAFF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482BE9-7E6B-488C-94A9-94CC759966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F1F44E-581E-4AE7-AE9A-D346ED476A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994B82-1055-431F-A7B0-5F633CF5D3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6F722-3B66-4F31-8C3D-FEF4C41040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BCD8C-6010-4551-8BBE-4984C1FCC7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12EB81-D95A-4354-A026-7D96C65295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DFAB91-6AD2-4AF8-A693-FB5531CC92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ADFB85-4CF7-4F06-A951-ADD1CBF2D7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679173-687A-47A1-8B92-B0BC06B65D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C0C8FC-68CB-4D25-9E5E-162975CD87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351325-76CF-426F-85CB-223A540FDE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E27872-48C4-4E27-A139-7B40A8B8A2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DA1457-EF02-438C-B3D2-7FBE536DCB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F91727-9C80-40CE-85EA-8C334B68F7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1FA61C-188C-4136-9AB0-17AB482E51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6077CA-8809-4321-BCFC-301E804B71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FA92E9-3255-4B02-A84B-A93F12659B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04FF83-912C-4947-9652-7730D53E1C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9F9A7-B998-4EC8-9E24-29276B32B4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2D3093-6CE4-4DA7-9DB8-2B5055670E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E56C92-D731-49D1-803B-E5BE8FDE79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1D07D1-98E8-43AD-948B-3BA99AB037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C596D8-6A83-4444-B550-57C5581482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9BA49B-0371-4126-B93D-947DF679A4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F3C942-693A-4625-B2DD-9E34757A6A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1D5075-2D47-4AFD-813D-1EFD77A2A2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C3E0F0-CC72-419F-BAA1-00AD74B75B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FA5944-E31F-4D8C-A2B1-35109AAF15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4BD6A7-B8D5-45E6-9066-53A654EC6F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870D13-3C25-476E-8F41-02C9CC4BA8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73F194-7631-4229-A5B4-656E308563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3A8141-202F-446C-8790-9616EFDEAF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116950-D8A0-4703-8854-C2568A961B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021375-4067-40BA-B52B-DF27D36890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EF2A9-65CE-4F2B-A0FE-C09516E80D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BF1BB-40EB-4A88-94FE-0C022C2AEB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15BF2E-7E08-413C-9B67-CF731E6AE5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F5F990-EAFC-4743-8F0D-CD0C4BD954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A8E186-3643-41B0-AE59-C2C20FD687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3043B9-9C1C-448C-A67A-CA4A697BE4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FA5A4A-88B2-40DD-9BA3-17DEDDCC56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F238E9-58DB-4828-A7BE-74DEFD34E6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79CF0-D433-4952-8D0C-641FE1A175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17DB71-4013-4379-A4FB-9A41D33398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223DE4-63F4-4381-A8DD-68B5519295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E2680-E7B7-4BC4-A287-6E58E435D0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6EBE0-429F-4B94-B371-E8CF877030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F2CC31-073F-4A24-8EDB-F3BC8CD39A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B1699-C509-4F7D-907B-C987735FCA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522A2-DAFD-46BB-8F69-A3A8D9BBFC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AAFDC-8E1C-4FA0-90FD-135BB0D6DA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E58992-DA81-438B-BA2A-190B47B1E5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FD1EA-163D-4343-9A53-3948AF3F3F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C5648B-A7CD-42D8-B8A6-1357E6D887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B3D670-B1A7-4444-A44B-9969411DDB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E8743-110C-4A47-ABA5-8A3E995055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F4ADF4-D9B0-4EDB-803E-85CA48F3D2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18DEE-A4F6-46DC-B569-76E230D162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16FF0-6306-4487-B38C-F43A1EABB1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98CFEB-0F1A-4750-9728-D7188A5F5C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154459-1290-4F9B-B5FC-6D2F714EC4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30CA4A-E380-47B7-B591-2B66485CED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251DC6-803B-4F05-B606-4FFC65E860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7F3714-350D-41FF-8632-0528D119FD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C03AA8-645A-4331-8A02-B14E60FD10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89CC95-24E8-4D6F-BA3E-D9D0D16281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3A70C3-D7CB-4F1A-BB96-BF82138268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136984-3B1F-4A1C-B4B5-1ADBFD0428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43ABD-2482-455A-9508-E406C28DF4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9044BD-81AF-4077-8F23-A140E2B196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68DE06-76C1-4E61-B78F-F3C0990492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A451AC-4032-495E-88FF-83103AEB29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288DFE-C3A7-4A46-997D-C3DE55826E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BBE2EB-17A2-4F0F-B3B7-4372A75436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6376A5-D06C-46C4-B0CE-205470DAC6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443F15-BB2C-4399-BAB6-1469741C5B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6D69CB-67B9-456E-B910-4973194B74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D4DB83-1D6F-423F-80C5-F8F0AD5281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3B1747-7AEC-45E6-A0FE-6B3F26E6B0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7CE1E6-4933-41BA-B3FA-8469950154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5125BB-B428-44EE-BCAB-0F3DF539D4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66948-6CAF-44E8-BEBB-9B094711F6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BF68E1-A530-4EFF-8459-42C08FC2C1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F98CED-0BFC-4700-AF3D-87ED7F6534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E76612-E6AC-42D7-91F7-C6C3969C62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C81B9F-68C1-42E8-92D9-5A4A276ABF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3FAEC6-A488-4C18-AE75-6D1CFFD94D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880CFF-DCBD-45AB-85F3-12110DE6BA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0E25D-2CB1-4040-9FDB-ECFE0EBE10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653DF2-A515-4E7D-BB2C-55C4901E05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478100-F748-4D2D-AED5-310CD9392B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8F6D63-1B13-424E-8024-57E10B4D9D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D9981-A3C4-498A-A0BC-804C2FA476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72230D-82E6-4B0C-BA4B-D6AF805B47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4A7916-F611-4477-B219-C072B72C9B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46D0D8-323E-4A94-82FF-7413968B1C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CC3E1C-2459-48CA-A835-4FABF3102D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6F6933-C062-4401-A6C2-D097C64EDC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98DB7-90E9-46CA-B41C-335188C3DE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BDBC54-0A0D-4497-9C20-1610DB9CF6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C2B2E9-D332-4682-8489-06354734A0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2ECCF0-B964-46EA-B942-C84906035E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A6648-6F50-49A9-A903-3F35617D1D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BEB1D-1AB5-4DFE-A6BF-1651BC7DBF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90A8AB-4B97-4A93-AB1A-DBD763FFA5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1311A3-09EE-4CB2-BD95-EEADFECF44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D8DF68-8399-451F-9E64-E88D946EAB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0E8953-7242-40CD-AC31-DC1B7275A7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9C448-922B-43EC-9D64-F1F41D3A72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56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04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90DD29-D6FD-4257-B292-74D33876A09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040" cy="26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8640"/>
            <a:ext cx="462600" cy="4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4160" cy="46605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898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240" cy="2822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240" cy="18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78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4000" cy="5138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520"/>
            <a:ext cx="462600" cy="4626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244"/>
          <p:cNvSpPr/>
          <p:nvPr/>
        </p:nvSpPr>
        <p:spPr>
          <a:xfrm rot="2744400">
            <a:off x="-344160" y="45363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Прямоугольник со скругленными углами 245"/>
          <p:cNvSpPr/>
          <p:nvPr/>
        </p:nvSpPr>
        <p:spPr>
          <a:xfrm rot="19228200">
            <a:off x="5841720" y="-226116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6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37" name="Изображение 3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Прямоугольник со скругленными углами 246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9" name="TextBox 182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Прямоугольник 72"/>
          <p:cNvSpPr/>
          <p:nvPr/>
        </p:nvSpPr>
        <p:spPr>
          <a:xfrm>
            <a:off x="5446080" y="1672200"/>
            <a:ext cx="277452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1" name="TextBox 183"/>
          <p:cNvSpPr/>
          <p:nvPr/>
        </p:nvSpPr>
        <p:spPr>
          <a:xfrm>
            <a:off x="586440" y="453960"/>
            <a:ext cx="36910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Box 184"/>
          <p:cNvSpPr/>
          <p:nvPr/>
        </p:nvSpPr>
        <p:spPr>
          <a:xfrm>
            <a:off x="4222080" y="1246680"/>
            <a:ext cx="410940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оугольник со скругленными углами 247"/>
          <p:cNvSpPr/>
          <p:nvPr/>
        </p:nvSpPr>
        <p:spPr>
          <a:xfrm rot="16200000">
            <a:off x="-2181600" y="1739160"/>
            <a:ext cx="5138280" cy="16783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оугольник со скругленными углами 248"/>
          <p:cNvSpPr/>
          <p:nvPr/>
        </p:nvSpPr>
        <p:spPr>
          <a:xfrm rot="2745000">
            <a:off x="8575200" y="100080"/>
            <a:ext cx="1126800" cy="1126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оугольник со скругленными углами 249"/>
          <p:cNvSpPr/>
          <p:nvPr/>
        </p:nvSpPr>
        <p:spPr>
          <a:xfrm rot="16200000">
            <a:off x="614880" y="924480"/>
            <a:ext cx="3226320" cy="3308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TextBox 185"/>
          <p:cNvSpPr/>
          <p:nvPr/>
        </p:nvSpPr>
        <p:spPr>
          <a:xfrm>
            <a:off x="4214160" y="456120"/>
            <a:ext cx="410616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Прямоугольник со скругленными углами 250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Прямоугольник со скругленными углами 251"/>
          <p:cNvSpPr/>
          <p:nvPr/>
        </p:nvSpPr>
        <p:spPr>
          <a:xfrm rot="2332200">
            <a:off x="6009120" y="-31860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9" name="Group 37"/>
          <p:cNvGrpSpPr/>
          <p:nvPr/>
        </p:nvGrpSpPr>
        <p:grpSpPr>
          <a:xfrm>
            <a:off x="4571640" y="828000"/>
            <a:ext cx="4462560" cy="3558600"/>
            <a:chOff x="4571640" y="828000"/>
            <a:chExt cx="4462560" cy="3558600"/>
          </a:xfrm>
        </p:grpSpPr>
        <p:pic>
          <p:nvPicPr>
            <p:cNvPr id="650" name="Изображение 3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560" cy="355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1" name="Прямоугольник со скругленными углами 252"/>
            <p:cNvSpPr/>
            <p:nvPr/>
          </p:nvSpPr>
          <p:spPr>
            <a:xfrm rot="16200000">
              <a:off x="5962680" y="1164600"/>
              <a:ext cx="1731600" cy="27655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52" name="Прямоугольник 73"/>
          <p:cNvSpPr/>
          <p:nvPr/>
        </p:nvSpPr>
        <p:spPr>
          <a:xfrm>
            <a:off x="5446080" y="1672200"/>
            <a:ext cx="2765160" cy="17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TextBox 186"/>
          <p:cNvSpPr/>
          <p:nvPr/>
        </p:nvSpPr>
        <p:spPr>
          <a:xfrm>
            <a:off x="586440" y="1246680"/>
            <a:ext cx="3998520" cy="35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TextBox 187"/>
          <p:cNvSpPr/>
          <p:nvPr/>
        </p:nvSpPr>
        <p:spPr>
          <a:xfrm>
            <a:off x="586440" y="453960"/>
            <a:ext cx="475848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Прямоугольник со скругленными углами 253"/>
          <p:cNvSpPr/>
          <p:nvPr/>
        </p:nvSpPr>
        <p:spPr>
          <a:xfrm rot="2745600">
            <a:off x="8350200" y="-666360"/>
            <a:ext cx="1492560" cy="14925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Прямоугольник со скругленными углами 254"/>
          <p:cNvSpPr/>
          <p:nvPr/>
        </p:nvSpPr>
        <p:spPr>
          <a:xfrm rot="2745600">
            <a:off x="7634160" y="-320760"/>
            <a:ext cx="801360" cy="8017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188"/>
          <p:cNvSpPr/>
          <p:nvPr/>
        </p:nvSpPr>
        <p:spPr>
          <a:xfrm>
            <a:off x="586440" y="899640"/>
            <a:ext cx="792612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8" name="Прямоугольник 74"/>
          <p:cNvSpPr/>
          <p:nvPr/>
        </p:nvSpPr>
        <p:spPr>
          <a:xfrm>
            <a:off x="60804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Прямоугольник 75"/>
          <p:cNvSpPr/>
          <p:nvPr/>
        </p:nvSpPr>
        <p:spPr>
          <a:xfrm>
            <a:off x="4806360" y="2545560"/>
            <a:ext cx="3706560" cy="22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TextBox 189"/>
          <p:cNvSpPr/>
          <p:nvPr/>
        </p:nvSpPr>
        <p:spPr>
          <a:xfrm>
            <a:off x="583200" y="450720"/>
            <a:ext cx="7192440" cy="5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Прямоугольник со скругленными углами 5"/>
          <p:cNvSpPr/>
          <p:nvPr/>
        </p:nvSpPr>
        <p:spPr>
          <a:xfrm rot="2744400">
            <a:off x="-275040" y="-23760"/>
            <a:ext cx="698760" cy="698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Текст. поле 7"/>
          <p:cNvSpPr/>
          <p:nvPr/>
        </p:nvSpPr>
        <p:spPr>
          <a:xfrm>
            <a:off x="569160" y="1888920"/>
            <a:ext cx="48153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63" name="Прямоугольник со скругленными углами 3"/>
          <p:cNvSpPr/>
          <p:nvPr/>
        </p:nvSpPr>
        <p:spPr>
          <a:xfrm rot="18679800">
            <a:off x="6778080" y="458280"/>
            <a:ext cx="6244920" cy="46605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5"/>
          <p:cNvSpPr/>
          <p:nvPr/>
        </p:nvSpPr>
        <p:spPr>
          <a:xfrm rot="2625600">
            <a:off x="6024960" y="4328640"/>
            <a:ext cx="462600" cy="462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Прямоугольник 5"/>
          <p:cNvSpPr/>
          <p:nvPr/>
        </p:nvSpPr>
        <p:spPr>
          <a:xfrm>
            <a:off x="1640880" y="4592880"/>
            <a:ext cx="29898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6" name="Изображение 40"/>
          <p:cNvSpPr/>
          <p:nvPr/>
        </p:nvSpPr>
        <p:spPr>
          <a:xfrm>
            <a:off x="867240" y="3590280"/>
            <a:ext cx="247680" cy="248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160" cy="112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2024-08-28T11:51:38Z</dcterms:modified>
  <cp:revision>104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