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9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94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95.xml.rels" ContentType="application/vnd.openxmlformats-package.relationships+xml"/>
  <Override PartName="/ppt/notesSlides/_rels/notesSlide9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93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99.xml.rels" ContentType="application/vnd.openxmlformats-package.relationships+xml"/>
  <Override PartName="/ppt/notesSlides/_rels/notesSlide7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9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89.xml.rels" ContentType="application/vnd.openxmlformats-package.relationships+xml"/>
  <Override PartName="/ppt/slides/_rels/slide29.xml.rels" ContentType="application/vnd.openxmlformats-package.relationships+xml"/>
  <Override PartName="/ppt/slides/_rels/slide33.xml.rels" ContentType="application/vnd.openxmlformats-package.relationships+xml"/>
  <Override PartName="/ppt/slides/_rels/slide94.xml.rels" ContentType="application/vnd.openxmlformats-package.relationships+xml"/>
  <Override PartName="/ppt/slides/_rels/slide87.xml.rels" ContentType="application/vnd.openxmlformats-package.relationships+xml"/>
  <Override PartName="/ppt/slides/_rels/slide3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3.xml.rels" ContentType="application/vnd.openxmlformats-package.relationships+xml"/>
  <Override PartName="/ppt/slides/_rels/slide30.xml.rels" ContentType="application/vnd.openxmlformats-package.relationships+xml"/>
  <Override PartName="/ppt/slides/_rels/slide95.xml.rels" ContentType="application/vnd.openxmlformats-package.relationships+xml"/>
  <Override PartName="/ppt/slides/_rels/slide88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70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0.xml.rels" ContentType="application/vnd.openxmlformats-package.relationships+xml"/>
  <Override PartName="/ppt/slides/_rels/slide11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9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66.xml.rels" ContentType="application/vnd.openxmlformats-package.relationships+xml"/>
  <Override PartName="/ppt/slides/_rels/slide75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82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50.xml.rels" ContentType="application/vnd.openxmlformats-package.relationships+xml"/>
  <Override PartName="/ppt/slides/_rels/slide99.xml.rels" ContentType="application/vnd.openxmlformats-package.relationships+xml"/>
  <Override PartName="/ppt/slides/_rels/slide91.xml.rels" ContentType="application/vnd.openxmlformats-package.relationships+xml"/>
  <Override PartName="/ppt/slides/_rels/slide31.xml.rels" ContentType="application/vnd.openxmlformats-package.relationships+xml"/>
  <Override PartName="/ppt/slides/_rels/slide84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77.xml.rels" ContentType="application/vnd.openxmlformats-package.relationships+xml"/>
  <Override PartName="/ppt/slides/_rels/slide93.xml.rels" ContentType="application/vnd.openxmlformats-package.relationships+xml"/>
  <Override PartName="/ppt/slides/_rels/slide45.xml.rels" ContentType="application/vnd.openxmlformats-package.relationships+xml"/>
  <Override PartName="/ppt/slides/_rels/slide98.xml.rels" ContentType="application/vnd.openxmlformats-package.relationships+xml"/>
  <Override PartName="/ppt/slides/_rels/slide90.xml.rels" ContentType="application/vnd.openxmlformats-package.relationships+xml"/>
  <Override PartName="/ppt/slides/_rels/slide92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9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2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64.xml" ContentType="application/vnd.openxmlformats-officedocument.presentationml.slide+xml"/>
  <Override PartName="/ppt/slides/slide99.xml" ContentType="application/vnd.openxmlformats-officedocument.presentationml.slide+xml"/>
  <Override PartName="/ppt/slides/slide62.xml" ContentType="application/vnd.openxmlformats-officedocument.presentationml.slide+xml"/>
  <Override PartName="/ppt/slides/slide87.xml" ContentType="application/vnd.openxmlformats-officedocument.presentationml.slide+xml"/>
  <Override PartName="/ppt/slides/slide63.xml" ContentType="application/vnd.openxmlformats-officedocument.presentationml.slide+xml"/>
  <Override PartName="/ppt/slides/slide98.xml" ContentType="application/vnd.openxmlformats-officedocument.presentationml.slide+xml"/>
  <Override PartName="/ppt/slides/slide61.xml" ContentType="application/vnd.openxmlformats-officedocument.presentationml.slide+xml"/>
  <Override PartName="/ppt/slides/slide86.xml" ContentType="application/vnd.openxmlformats-officedocument.presentationml.slide+xml"/>
  <Override PartName="/ppt/slides/slide97.xml" ContentType="application/vnd.openxmlformats-officedocument.presentationml.slide+xml"/>
  <Override PartName="/ppt/slides/slide60.xml" ContentType="application/vnd.openxmlformats-officedocument.presentationml.slide+xml"/>
  <Override PartName="/ppt/slides/slide85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  <Override PartName="/ppt/slides/slide94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slide" Target="slides/slide94.xml"/><Relationship Id="rId98" Type="http://schemas.openxmlformats.org/officeDocument/2006/relationships/slide" Target="slides/slide95.xml"/><Relationship Id="rId99" Type="http://schemas.openxmlformats.org/officeDocument/2006/relationships/slide" Target="slides/slide96.xml"/><Relationship Id="rId100" Type="http://schemas.openxmlformats.org/officeDocument/2006/relationships/slide" Target="slides/slide97.xml"/><Relationship Id="rId101" Type="http://schemas.openxmlformats.org/officeDocument/2006/relationships/slide" Target="slides/slide98.xml"/><Relationship Id="rId102" Type="http://schemas.openxmlformats.org/officeDocument/2006/relationships/slide" Target="slides/slide99.xml"/><Relationship Id="rId10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067E4D3-E6FC-4192-8D18-E6D3EB601B8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_rels/notesSlide92.xml.rels><?xml version="1.0" encoding="UTF-8"?>
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
</Relationships>
</file>

<file path=ppt/notesSlides/_rels/notesSlide93.xml.rels><?xml version="1.0" encoding="UTF-8"?>
<Relationships xmlns="http://schemas.openxmlformats.org/package/2006/relationships"><Relationship Id="rId1" Type="http://schemas.openxmlformats.org/officeDocument/2006/relationships/slide" Target="../slides/slide93.xml"/><Relationship Id="rId2" Type="http://schemas.openxmlformats.org/officeDocument/2006/relationships/notesMaster" Target="../notesMasters/notesMaster1.xml"/>
</Relationships>
</file>

<file path=ppt/notesSlides/_rels/notesSlide94.xml.rels><?xml version="1.0" encoding="UTF-8"?>
<Relationships xmlns="http://schemas.openxmlformats.org/package/2006/relationships"><Relationship Id="rId1" Type="http://schemas.openxmlformats.org/officeDocument/2006/relationships/slide" Target="../slides/slide94.xml"/><Relationship Id="rId2" Type="http://schemas.openxmlformats.org/officeDocument/2006/relationships/notesMaster" Target="../notesMasters/notesMaster1.xml"/>
</Relationships>
</file>

<file path=ppt/notesSlides/_rels/notesSlide95.xml.rels><?xml version="1.0" encoding="UTF-8"?>
<Relationships xmlns="http://schemas.openxmlformats.org/package/2006/relationships"><Relationship Id="rId1" Type="http://schemas.openxmlformats.org/officeDocument/2006/relationships/slide" Target="../slides/slide95.xml"/><Relationship Id="rId2" Type="http://schemas.openxmlformats.org/officeDocument/2006/relationships/notesMaster" Target="../notesMasters/notesMaster1.xml"/>
</Relationships>
</file>

<file path=ppt/notesSlides/_rels/notesSlide96.xml.rels><?xml version="1.0" encoding="UTF-8"?>
<Relationships xmlns="http://schemas.openxmlformats.org/package/2006/relationships"><Relationship Id="rId1" Type="http://schemas.openxmlformats.org/officeDocument/2006/relationships/slide" Target="../slides/slide96.xml"/><Relationship Id="rId2" Type="http://schemas.openxmlformats.org/officeDocument/2006/relationships/notesMaster" Target="../notesMasters/notesMaster1.xml"/>
</Relationships>
</file>

<file path=ppt/notesSlides/_rels/notesSlide97.xml.rels><?xml version="1.0" encoding="UTF-8"?>
<Relationships xmlns="http://schemas.openxmlformats.org/package/2006/relationships"><Relationship Id="rId1" Type="http://schemas.openxmlformats.org/officeDocument/2006/relationships/slide" Target="../slides/slide97.xml"/><Relationship Id="rId2" Type="http://schemas.openxmlformats.org/officeDocument/2006/relationships/notesMaster" Target="../notesMasters/notesMaster1.xml"/>
</Relationships>
</file>

<file path=ppt/notesSlides/_rels/notesSlide98.xml.rels><?xml version="1.0" encoding="UTF-8"?>
<Relationships xmlns="http://schemas.openxmlformats.org/package/2006/relationships"><Relationship Id="rId1" Type="http://schemas.openxmlformats.org/officeDocument/2006/relationships/slide" Target="../slides/slide98.xml"/><Relationship Id="rId2" Type="http://schemas.openxmlformats.org/officeDocument/2006/relationships/notesMaster" Target="../notesMasters/notesMaster1.xml"/>
</Relationships>
</file>

<file path=ppt/notesSlides/_rels/notesSlide99.xml.rels><?xml version="1.0" encoding="UTF-8"?>
<Relationships xmlns="http://schemas.openxmlformats.org/package/2006/relationships"><Relationship Id="rId1" Type="http://schemas.openxmlformats.org/officeDocument/2006/relationships/slide" Target="../slides/slide9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F3D581-2035-4E31-B54E-622C82FF191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0C966A-C33E-4FB7-B2E2-B9A26C3E3E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58B80B-8DED-4A5F-962F-D4378E448E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3C5149-1EF3-47E2-90F6-2697919933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330CB8-78FB-4802-8725-CD27E29E6E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EB6C61-DAEF-49E1-8CD9-A899EC8425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F725CB-DFA8-4974-B8AD-A3D8BE5F87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7E93D7-BD26-45BA-9561-7EFADBC420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948688-84CF-44EC-B6E6-1605C301823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1EBC24-2CDE-4572-BE96-67B0DE87510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24B9F0-BF44-4560-9A40-475159DCD7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615445-C98A-4AEC-9655-8448A2E003A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65B0D0-0DFB-48B1-85D5-35ABE198E93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6FF448-AAC0-49E0-89A2-2C872FB8095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A4F10B-F458-458E-8F09-FAF082A1E2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F490F0-72D2-4B6C-9FAE-BC9EC97BECF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3FC945-EC3F-4285-834F-BFFCC73F9A1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C9E65E-3634-4C43-BC5E-1DF232A2BF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60F8B1-F2F3-42A8-AD2E-1AD85888E3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F8AE9D-870E-4BED-B873-90CA1EF66A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F16547-B633-40A1-9291-3EE28D3F11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2B33D1-9261-40EC-BC95-DE661F6106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62C4DE-5D75-463C-8730-3E2541DEF57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89C494-1770-4C7A-9718-FB7266FC73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66D872-A349-4B1C-9F7F-05C25BB1E0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01CCDC-BF0D-48D2-A009-6D8DEC14B1F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BD37C1-D793-4DA9-B75D-001022FC39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5726F0-3F86-42B6-A1E6-8138F129B4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8DC53A-820A-4E11-B8F2-9963598FEB6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7BE43F-C933-4B52-AEDB-BA554439FC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C69971-9820-4F45-A49F-6DFC61BB27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2ACC01-54AB-4B57-A739-264563072F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C17C67-6193-4814-8FB6-D413E59943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A8A85F-6500-40C5-A650-870F4355A8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70B425-6405-4733-B339-C5D60F131C9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17AE0A-B7EB-4C65-AD14-9540327EEB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B8815B-8540-4A3E-AC58-2EC791C379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38F8A4-AD0E-4E98-8994-B5DCE018E2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54DDDC-7AE0-42A4-8BE8-A4265B739F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B938A3-6103-4425-9E7D-E7DF95E6E9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27FE8C-E7F1-4ACA-8EA3-93B95664891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7280EF-8626-4D2A-AED0-F33EC2BAF58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F6AA27-A8B9-4E03-8382-84A8669517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CC7F15-174F-4BB3-9B04-61B61E6BC5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D01930-ACF8-4097-B3C3-61E086B4AB9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FED3DF-7F69-4C9E-AFF2-C781CE5496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85B68A-3608-4A9A-A6DD-E63B5F0100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0978E7-44DF-4770-AF2A-C2DC957FB7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E02CF1-03F0-4329-85E3-48BCD64C435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5DE6FA-486C-47AE-BB15-6BA5BF8160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686C34-4F66-4C21-83FE-6B3E4C9DDC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C4142E-383A-4F46-A632-7BB5AA87678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35508A-0EB7-4C79-9359-87B2411B74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F03EFD-65A7-426C-AFF7-60C53A1811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0728B1-FDAE-4BD1-943B-C43CDFCB07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3E1C32-5C5D-4864-A25F-E443893904A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C9C284-F53A-4AD6-9662-598D8252B0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CDEF6F-5A86-4597-91D3-7F2D2046962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38B37F-11F3-471A-A818-CDEC2E46975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6B4446-9564-47BD-B1A8-9A818A5640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EF09D4-2D36-43FF-8642-9BEC8842BF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0B3CD7-BA20-4CB4-9B32-0471F0CE19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15C2C2-9356-4B67-9EC0-346D74C708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2E72C4-18F5-489C-9164-74C70A74164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94DFCA-AADF-46AC-B12A-62F3393850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114F11-EE96-442B-B3DD-6A0E0CE1A0C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09056D-8227-429A-ACF9-73A7D07283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1EC659-D03C-43D3-83DA-3CE4D055AE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F4713D-804B-42ED-8F0F-DE5C3D1870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BB293E-31C3-4F5B-8ACF-ACE71D66CE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3B2571-679E-4658-8B46-41BF01D0CD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C61059-44F9-44C8-B9BF-1823632440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7322B0-56A0-4A45-B0FB-D28D9DF2DB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A26F53-C052-468E-96BD-6D0FE6303D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B08166-1990-48FE-9444-6D844A66C38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E8209C-2F46-43F9-8875-1F72CCB499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391F90-8E92-4A36-B75F-303CAB152F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C7E86F-0BA5-4CA6-A191-845BCDC55C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61A56B-7B11-4F27-9CFD-8D6E0F1AF2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3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6B86D7-7C59-49DC-B4C9-D226CBF3E2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6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493B18-4E3E-4595-A20B-6DDA4BEE0C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14B245-9FBD-4E13-82E0-96AC82DDA1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2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E38DB2-9C02-47A9-A6F5-B687225CFAA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5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9E9CAB-E10E-49DB-9D40-23841B0797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8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EB5407-A8C8-43D8-BD40-7A099EA4B4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1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E53DB9-E72E-4D43-BF92-E30DF9AEAC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4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00091B-1D81-43E7-9C26-77486BA454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7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ACFED3-27B3-4D12-B1FA-9240646854B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8FE544-5104-4B7B-84C1-9E28F47B3F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50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43A55E-88E0-4C5D-B607-D021B09250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53" name="PlaceHolder 3"/>
          <p:cNvSpPr>
            <a:spLocks noGrp="1"/>
          </p:cNvSpPr>
          <p:nvPr>
            <p:ph type="sldNum" idx="9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E495C3-5355-4E64-9E26-64FE3FEAB5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56" name="PlaceHolder 3"/>
          <p:cNvSpPr>
            <a:spLocks noGrp="1"/>
          </p:cNvSpPr>
          <p:nvPr>
            <p:ph type="sldNum" idx="9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BCB53D-B2E3-4550-865A-10ACFF8B59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sldNum" idx="9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BE48A5-6242-4CF4-AD41-E21CE348A5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62" name="PlaceHolder 3"/>
          <p:cNvSpPr>
            <a:spLocks noGrp="1"/>
          </p:cNvSpPr>
          <p:nvPr>
            <p:ph type="sldNum" idx="10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0977FD-4CBA-46BC-B481-0801BE041A4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65" name="PlaceHolder 3"/>
          <p:cNvSpPr>
            <a:spLocks noGrp="1"/>
          </p:cNvSpPr>
          <p:nvPr>
            <p:ph type="sldNum" idx="10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4ADDE0-209A-4AAB-A76D-E846EF01A8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sldNum" idx="10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7B4946-CBF4-4FFD-A6EF-E37D5100454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71" name="PlaceHolder 3"/>
          <p:cNvSpPr>
            <a:spLocks noGrp="1"/>
          </p:cNvSpPr>
          <p:nvPr>
            <p:ph type="sldNum" idx="10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F81F86-614B-492C-9D5D-70F0616474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74" name="PlaceHolder 3"/>
          <p:cNvSpPr>
            <a:spLocks noGrp="1"/>
          </p:cNvSpPr>
          <p:nvPr>
            <p:ph type="sldNum" idx="10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F20C06-E1BA-43CB-B531-6445CCB0737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77" name="PlaceHolder 3"/>
          <p:cNvSpPr>
            <a:spLocks noGrp="1"/>
          </p:cNvSpPr>
          <p:nvPr>
            <p:ph type="sldNum" idx="10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719042-5D74-4B0E-B3F9-6EF87C0A4E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1CE67C-B18D-43DE-9D5B-9473A9D637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A0233F-2A45-4949-84A6-F1CB663AE9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BD8E63-4056-4618-8292-5F485A5637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4355B4-7376-4586-8BB9-361A579DACE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5CE886-AD2D-4A60-80AF-45F69CBF20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AA5015-3769-4B33-9BCA-AE53487189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389527-9E81-4079-A444-3F0D9DB56A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4A48AE-54A1-439E-8B06-ECF43EE411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3DF338-5337-49D4-BD11-ABBDA8717F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5FE4AF-A204-4F3C-8E5D-E3427DBF80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108D4C-5074-4958-A6DD-44D6B617F5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EF89CA-7A13-4AF5-B93F-C263562056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6560" cy="26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48040" cy="26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239730-4F45-424D-AD15-D472C67B843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98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48040" cy="26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5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8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28640"/>
            <a:ext cx="462600" cy="462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0200" y="948600"/>
            <a:ext cx="4934160" cy="46605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898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2240" cy="2822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5240" cy="187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197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198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TextBox 14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Прямоугольник 57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Прямоугольник 58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14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Box 15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TextBox 15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5" name="Прямоугольник со скругленными углами 199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Прямоугольник со скругленными углами 200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Прямоугольник со скругленными углами 201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Прямоугольник со скругленными углами 202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Прямоугольник со скругленными углами 203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0" name="Group 30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541" name="Изображение 3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2" name="Прямоугольник со скругленными углами 204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43" name="TextBox 15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Прямоугольник 59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TextBox 15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15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Прямоугольник со скругленными углами 205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оугольник со скругленными углами 206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оугольник со скругленными углами 207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TextBox 15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Прямоугольник со скругленными углами 208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Прямоугольник со скругленными углами 209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3" name="Group 31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554" name="Изображение 3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5" name="Прямоугольник со скругленными углами 210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6" name="Прямоугольник 60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TextBox 15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TextBox 15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Прямоугольник со скругленными углами 211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Прямоугольник со скругленными углами 212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TextBox 15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2" name="Прямоугольник 61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Прямоугольник 62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TextBox 15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16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6" name="TextBox 16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213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214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Прямоугольник со скругленными углами 215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Прямоугольник со скругленными углами 216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оугольник со скругленными углами 217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2" name="Group 32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573" name="Изображение 3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4" name="Прямоугольник со скругленными углами 218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75" name="TextBox 16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6" name="Прямоугольник 64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TextBox 16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Box 16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9" name="Прямоугольник со скругленными углами 219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Прямоугольник со скругленными углами 220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Прямоугольник со скругленными углами 221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2" name="TextBox 16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Прямоугольник со скругленными углами 22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Прямоугольник со скругленными углами 223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85" name="Group 33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586" name="Изображение 3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7" name="Прямоугольник со скругленными углами 224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88" name="Прямоугольник 65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9" name="TextBox 16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TextBox 16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Прямоугольник со скругленными углами 225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оугольник со скругленными углами 226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TextBox 16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4" name="Прямоугольник 66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Прямоугольник 67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6" name="TextBox 16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Box 17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8" name="TextBox 17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99" name="Прямоугольник со скругленными углами 227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0" name="Прямоугольник со скругленными углами 228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оугольник со скругленными углами 229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Прямоугольник со скругленными углами 230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Прямоугольник со скругленными углами 231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4" name="Group 34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605" name="Изображение 3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06" name="Прямоугольник со скругленными углами 232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07" name="TextBox 17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8" name="Прямоугольник 68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9" name="TextBox 17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Box 17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233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Прямоугольник со скругленными углами 234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Прямоугольник со скругленными углами 235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4" name="TextBox 17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со скругленными углами 236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237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17" name="Group 35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618" name="Изображение 3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19" name="Прямоугольник со скругленными углами 238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20" name="Прямоугольник 69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TextBox 17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2" name="TextBox 17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Прямоугольник со скругленными углами 239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Прямоугольник со скругленными углами 240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TextBox 17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6" name="Прямоугольник 70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7" name="Прямоугольник 71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8" name="TextBox 17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Box 18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0" name="TextBox 18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31" name="Прямоугольник со скругленными углами 241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2" name="Прямоугольник со скругленными углами 24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Прямоугольник со скругленными углами 243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Прямоугольник со скругленными углами 244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Прямоугольник со скругленными углами 245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36" name="Group 36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637" name="Изображение 3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38" name="Прямоугольник со скругленными углами 246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9" name="TextBox 18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0" name="Прямоугольник 72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1" name="TextBox 18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Box 18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3" name="Прямоугольник со скругленными углами 247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Прямоугольник со скругленными углами 248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Прямоугольник со скругленными углами 249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6" name="TextBox 18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Прямоугольник со скругленными углами 250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Прямоугольник со скругленными углами 251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49" name="Group 37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650" name="Изображение 3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51" name="Прямоугольник со скругленными углами 252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52" name="Прямоугольник 73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3" name="TextBox 18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4" name="TextBox 18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Прямоугольник со скругленными углами 253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Прямоугольник со скругленными углами 254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TextBox 18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8" name="Прямоугольник 74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9" name="Прямоугольник 75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0" name="TextBox 18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extBox 19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2" name="TextBox 19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63" name="Прямоугольник со скругленными углами 255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4" name="Прямоугольник со скругленными углами 256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5" name="Прямоугольник со скругленными углами 257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Прямоугольник со скругленными углами 258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Прямоугольник со скругленными углами 259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68" name="Group 38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669" name="Изображение 3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70" name="Прямоугольник со скругленными углами 260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71" name="TextBox 19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2" name="Прямоугольник 77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3" name="TextBox 19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Прямоугольник со скругленными углами 5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5" name="Текст. поле 7"/>
          <p:cNvSpPr/>
          <p:nvPr/>
        </p:nvSpPr>
        <p:spPr>
          <a:xfrm>
            <a:off x="569160" y="1888920"/>
            <a:ext cx="48153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76" name="Прямоугольник со скругленными углами 3"/>
          <p:cNvSpPr/>
          <p:nvPr/>
        </p:nvSpPr>
        <p:spPr>
          <a:xfrm rot="18679800">
            <a:off x="6778080" y="458280"/>
            <a:ext cx="6244920" cy="46605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Прямоугольник со скругленными углами 5"/>
          <p:cNvSpPr/>
          <p:nvPr/>
        </p:nvSpPr>
        <p:spPr>
          <a:xfrm rot="2625600">
            <a:off x="6024960" y="4328640"/>
            <a:ext cx="462600" cy="462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Прямоугольник 5"/>
          <p:cNvSpPr/>
          <p:nvPr/>
        </p:nvSpPr>
        <p:spPr>
          <a:xfrm>
            <a:off x="1640880" y="4592880"/>
            <a:ext cx="29898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9" name="Изображение 40"/>
          <p:cNvSpPr/>
          <p:nvPr/>
        </p:nvSpPr>
        <p:spPr>
          <a:xfrm>
            <a:off x="867240" y="3590280"/>
            <a:ext cx="247680" cy="2480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80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0160" cy="112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2024-08-28T11:52:09Z</dcterms:modified>
  <cp:revision>106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