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3DE53DC-1926-4F18-A97D-5C6AB8AB3A1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2640" cy="3425760"/>
          </a:xfrm>
          <a:prstGeom prst="rect">
            <a:avLst/>
          </a:prstGeom>
          <a:ln w="0">
            <a:noFill/>
          </a:ln>
        </p:spPr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2817C8-0AFB-4A93-B9ED-1CF74D9B37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89003E-D1F7-4D3E-BD19-6A1701E1D5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BE3427-6BED-4152-AC5F-C9C0CE347F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CB3B8B-5BF6-4A10-8218-861154B9E6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07D678-A0FA-490B-A355-B56A354B34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BAC808-B69E-4C48-A830-1D773D5012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BFD08A-C660-4CFC-956B-42B781A443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1798E8-7ACB-488E-9736-E2284D09EF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3FC60A-7D5A-4B72-862A-6BAA251ED5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1CBAEE-4CA4-4515-A82D-2AD1C72CDE9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B94264-9084-4FAD-A10E-15BECB9177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32E028-1BF7-4605-9700-2C36A8F7B7E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51CE5D-F7EB-430D-AC26-D46AB417EA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340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B3BF8CE-CC8A-4B11-A16F-A750D7E5387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880" cy="27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2240" y="-25920"/>
            <a:ext cx="705600" cy="705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Текст. поле 7"/>
          <p:cNvSpPr/>
          <p:nvPr/>
        </p:nvSpPr>
        <p:spPr>
          <a:xfrm>
            <a:off x="569160" y="1888920"/>
            <a:ext cx="4822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" name="Прямоугольник со скругленными углами 3"/>
          <p:cNvSpPr/>
          <p:nvPr/>
        </p:nvSpPr>
        <p:spPr>
          <a:xfrm rot="18679800">
            <a:off x="6783120" y="457560"/>
            <a:ext cx="6251760" cy="46674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со скругленными углами 5"/>
          <p:cNvSpPr/>
          <p:nvPr/>
        </p:nvSpPr>
        <p:spPr>
          <a:xfrm rot="2625600">
            <a:off x="6024960" y="4333680"/>
            <a:ext cx="469440" cy="4694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оугольник 5"/>
          <p:cNvSpPr/>
          <p:nvPr/>
        </p:nvSpPr>
        <p:spPr>
          <a:xfrm>
            <a:off x="1640880" y="4592880"/>
            <a:ext cx="299664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" name="Изображение 40"/>
          <p:cNvSpPr/>
          <p:nvPr/>
        </p:nvSpPr>
        <p:spPr>
          <a:xfrm>
            <a:off x="867240" y="3590280"/>
            <a:ext cx="254520" cy="2548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7000" cy="113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2024-08-28T11:54:15Z</dcterms:modified>
  <cp:revision>21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