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1A7A53F-2196-4FF5-8A50-EB29B4428CD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52CE02-4F7F-4EE4-A9DF-E0C7E70D639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466E26-C7A6-4841-9254-2E2DC164B4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DB777C-A371-4389-AFC9-41ECABE486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8271C3-4D4C-4B8D-B99A-A30A3EF3828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653C88-0A78-4A38-9F8C-E21B16EC6E8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506294-52B0-4C1A-BDF1-82B63F079C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25DC6A-1856-4D21-BBDC-9B7C9F9729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0101BF-147C-4D88-8AAB-87F6AF780B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3B349E-A56E-45F9-BC48-E2DA1C347F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DEED80-62B6-418B-81DF-17EDB6B1F4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B5F1BB-96BD-4330-8269-07A91CDD86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046AE5-B26B-4F1A-8500-EC8BD5CB6A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CE6511-2BAC-4675-A135-68918D8757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5E963F-46CB-4620-B87B-315B308059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CF7C85-8E5B-4422-96B4-260FAD30E5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509CE6-8CDE-469F-BC9C-DB27962F43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24812C-A8F5-4B0C-A66B-F10D82DFDF1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1E556E-F82A-443D-82E3-C4EF63381B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5B40E4-BC0F-48AE-88C3-0B23F39B76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D642B3-7E0D-43AD-B48B-8D5FF35BF5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0DE2FA-4C1F-49A0-962E-D66F6EAEA9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7DD20E-2E83-4C83-AC23-4528651550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03BE5B-FF68-4C4F-82E1-426578BCBD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3EBFBF-7C99-40B6-AB11-1117386884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3E21E6-BFD4-4076-AA83-DE0A42416D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85B9D7-3F56-4347-9B4D-9C43E78C8969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A95BE5-B814-43D7-85F7-8B81C7D60365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" name="TextBox 15"/>
          <p:cNvSpPr/>
          <p:nvPr/>
        </p:nvSpPr>
        <p:spPr>
          <a:xfrm>
            <a:off x="1043640" y="95760"/>
            <a:ext cx="7625880" cy="66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1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93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4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5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96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97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2024-08-26T12:42:43Z</dcterms:modified>
  <cp:revision>91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