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0F8E9C0-F47F-4712-9175-3F5AD8F7C57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25AED6-FAFB-4AB1-A7C4-B0620CFB2B8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4BDD62-4FCA-45F8-9457-1B15C69ECF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08854D-6050-4906-AD16-D3EA7CE786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E71762-37FF-4944-9389-AF7EB5E846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C90E38-DF59-4DB1-823D-92F2435AF75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CE457B-DA57-49B9-9DBF-838871D563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8BB375-0A4D-4B29-BA64-D7C0A6B9C1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FFEB3F-B2FA-4CF2-A864-2DC65D1233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1ED6CD-1795-4EE4-8D60-19A7F30A3D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4D9E2C-641E-40B3-8319-9A13C97F35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5CA32A-D45E-4BDD-A167-9F379E066B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A434EE-D9FE-4D77-9FD5-64E1F05255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48B09D-0E81-458D-AB6E-8A7A58F389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AE8E09-9EEF-4C8A-8447-A78C75E91D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9420D4-2FF2-4A65-99B4-02B49A7B1C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0C2A46-2BC9-475C-B13E-F09AC5E9A6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8BBB1B-AEDA-40D9-9635-7D00425ED34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8F544F-DEC7-403C-8F82-0660CF002C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0E7E8E-4430-44CB-AFF1-6C6EF94B2B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0D0F40-31AD-4377-B65E-6DD1ECFEBC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4D8810-C789-4A67-8FCF-18E2E999F4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CBEEFB-7367-4961-8456-1C8D2B1D70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B6B4FD-18A5-4510-A3A2-5AFE13D528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748E76-499C-4309-9715-9A989FCCA9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3A8BAC-A22B-4C29-9CE7-0023E616BE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1DCAA8-75AF-45D0-8C3E-1431A05C29B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2EE881-E838-40E9-802A-5C294766D53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1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93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4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5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96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97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2024-08-26T12:47:20Z</dcterms:modified>
  <cp:revision>91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