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CDBFC6E-F757-4FC8-8D8D-86DED6D90DA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F02522-76BD-4E2B-B572-A9F8B47B425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EAFAE6-5E46-457E-ACDF-77ED9ACE09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BCD045-7E8D-4105-B853-856FFB1F5E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CB5F68-FAA8-41C8-9E4C-665969B946F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C84137-2AF6-4B71-A473-840AF404615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7D5113-104C-4180-8C93-3F9BDF029A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853351-9C3B-47D9-A9DF-18868426A1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0A8179-9D0B-4903-AF1D-7A572928F9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C1C7CF-3F1D-42C4-A7B5-AA949D2E9E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EC15F2-FCD1-4B7C-A73B-3F3AB7D7FB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C6F709-4449-4A07-BA24-B550BF9EA6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1ED023-C656-4E28-8270-3386FB5B71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57BA57-42E5-4EE7-8784-EBC7AB9A34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CE1AD9-51D5-4B0C-978A-0D75147A87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C5740E-332B-46F6-A42F-FD370FA21B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3D53E2-563D-4DF4-939D-03B0C3EB9C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48C041-EEFE-449C-BA48-2F6558EBC95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5B7D2E-B14F-42A1-AE1B-0CED75E2DC6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370048-FE62-44EE-AE25-D2A548CB48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A47CFC-EFE7-474A-A93E-D1C22ECC28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9CC184-4C4C-4A90-B773-650A1C44DD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AE0E6C-785C-49C7-8361-0650CFEB65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0472A3-E7B1-4657-BF34-918A107630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DF4AAF-EE87-4730-B353-D48D66B2D3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36BA3E-8342-42C2-BE21-F0A1EB806F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673A23-0CB8-4920-B42B-03AEEF676690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7D30AF-9ED2-4372-971D-183617EE314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1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93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4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5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96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97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2024-08-26T12:47:45Z</dcterms:modified>
  <cp:revision>91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