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360" y="812520"/>
            <a:ext cx="712692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0BBC9F8-13C8-4A5D-B24E-E55200467C2E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A74EC2-C1B9-4A81-8840-DE7B325781D8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C3D132-C717-4CBC-9B11-671A1BCF4C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13468D-28E4-441C-A344-D6A1534ACB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7BE9A0-622F-4A22-B72D-94D328380D2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976A57-00DA-40EE-B4A4-4D27D9FE25B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16E359E-9477-46E4-B016-E8EFC5FA9D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D49201-5853-41BE-B63F-DAEC2A45A4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45FEC3-EADA-415F-B000-3DF7889AAF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0F8B6B-5FE1-41E1-B0E9-3B2C8F273A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0077AD-3D69-4F53-8C0B-1D8328589F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BD6AFE-8583-4EE4-8AE6-704C6CFCE8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98268D-B8C1-4344-B78B-9BA330F6D91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0C7685-EA5A-44BD-AD03-415925DB31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B382E6-AD82-41CB-92DC-2ED2BC92B23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98A8C2-2153-4E1C-BE21-35EF5B9567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C3BBBF-E336-4E5D-872B-81B7DFF65A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B1C04B-2DA0-4694-B899-B04DCB57E27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B489A4-66AB-4DD8-9DED-4AB2A978748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19B754-A06C-4D96-B019-E49665C723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0497CF-A3D5-487B-9CD9-618787EABA9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05451C-16F7-4307-8CCB-C559B5CE8B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C6B207-C8BC-47BA-AF0E-726497558A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C1E702-7779-4B7B-A067-86F5C1BC8F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AE8531F-300A-479C-BE81-2814165B65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C82123-2253-4A51-98A8-F5E0D25C77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06CE7D-B453-4A6A-9CFA-9DB630A350F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4767120"/>
            <a:ext cx="289080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C6E9CA-B856-4D0D-A43A-AF5181ADE14A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4767120"/>
            <a:ext cx="2129040" cy="26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2" descr=""/>
          <p:cNvPicPr/>
          <p:nvPr/>
        </p:nvPicPr>
        <p:blipFill>
          <a:blip r:embed="rId1"/>
          <a:stretch/>
        </p:blipFill>
        <p:spPr>
          <a:xfrm>
            <a:off x="5635440" y="1275480"/>
            <a:ext cx="3158280" cy="3158280"/>
          </a:xfrm>
          <a:prstGeom prst="rect">
            <a:avLst/>
          </a:prstGeom>
          <a:ln w="0">
            <a:noFill/>
          </a:ln>
        </p:spPr>
      </p:pic>
      <p:sp>
        <p:nvSpPr>
          <p:cNvPr id="89" name="Прямоугольник 3"/>
          <p:cNvSpPr/>
          <p:nvPr/>
        </p:nvSpPr>
        <p:spPr>
          <a:xfrm>
            <a:off x="0" y="0"/>
            <a:ext cx="822960" cy="51390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0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37240" y="4422600"/>
            <a:ext cx="348840" cy="34884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287640" y="3843720"/>
            <a:ext cx="247320" cy="247320"/>
          </a:xfrm>
          <a:prstGeom prst="rect">
            <a:avLst/>
          </a:prstGeom>
          <a:ln w="0">
            <a:noFill/>
          </a:ln>
        </p:spPr>
      </p:pic>
      <p:sp>
        <p:nvSpPr>
          <p:cNvPr id="92" name="TextBox 8"/>
          <p:cNvSpPr/>
          <p:nvPr/>
        </p:nvSpPr>
        <p:spPr>
          <a:xfrm>
            <a:off x="83880" y="4728600"/>
            <a:ext cx="6548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3" name="TextBox 9"/>
          <p:cNvSpPr/>
          <p:nvPr/>
        </p:nvSpPr>
        <p:spPr>
          <a:xfrm>
            <a:off x="83880" y="4083840"/>
            <a:ext cx="654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94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51560" y="3435840"/>
            <a:ext cx="520200" cy="234000"/>
          </a:xfrm>
          <a:prstGeom prst="rect">
            <a:avLst/>
          </a:prstGeom>
          <a:ln w="0">
            <a:noFill/>
          </a:ln>
        </p:spPr>
      </p:pic>
      <p:pic>
        <p:nvPicPr>
          <p:cNvPr id="95" name="Рисунок 11" descr=""/>
          <p:cNvPicPr/>
          <p:nvPr/>
        </p:nvPicPr>
        <p:blipFill>
          <a:blip r:embed="rId5"/>
          <a:stretch/>
        </p:blipFill>
        <p:spPr>
          <a:xfrm>
            <a:off x="151560" y="87480"/>
            <a:ext cx="520200" cy="1136520"/>
          </a:xfrm>
          <a:prstGeom prst="rect">
            <a:avLst/>
          </a:prstGeom>
          <a:ln w="0">
            <a:noFill/>
          </a:ln>
        </p:spPr>
      </p:pic>
      <p:sp>
        <p:nvSpPr>
          <p:cNvPr id="96" name="TextBox 6"/>
          <p:cNvSpPr/>
          <p:nvPr/>
        </p:nvSpPr>
        <p:spPr>
          <a:xfrm>
            <a:off x="1043640" y="771480"/>
            <a:ext cx="4099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7" name="TextBox 13"/>
          <p:cNvSpPr/>
          <p:nvPr/>
        </p:nvSpPr>
        <p:spPr>
          <a:xfrm>
            <a:off x="1043640" y="95760"/>
            <a:ext cx="76291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1848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2024-08-26T12:48:59Z</dcterms:modified>
  <cp:revision>91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