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0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9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432.png" ContentType="image/png"/>
  <Override PartName="/ppt/media/image256.png" ContentType="image/png"/>
  <Override PartName="/ppt/media/image393.png" ContentType="image/png"/>
  <Override PartName="/ppt/media/image431.png" ContentType="image/png"/>
  <Override PartName="/ppt/media/image255.png" ContentType="image/png"/>
  <Override PartName="/ppt/media/image392.png" ContentType="image/png"/>
  <Override PartName="/ppt/media/image430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419.png" ContentType="image/png"/>
  <Override PartName="/ppt/media/image252.png" ContentType="image/png"/>
  <Override PartName="/ppt/media/image418.png" ContentType="image/png"/>
  <Override PartName="/ppt/media/image251.png" ContentType="image/png"/>
  <Override PartName="/ppt/media/image417.png" ContentType="image/png"/>
  <Override PartName="/ppt/media/image250.png" ContentType="image/png"/>
  <Override PartName="/ppt/media/image416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424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423.png" ContentType="image/png"/>
  <Override PartName="/ppt/media/image247.png" ContentType="image/png"/>
  <Override PartName="/ppt/media/image384.png" ContentType="image/png"/>
  <Override PartName="/ppt/media/image422.png" ContentType="image/png"/>
  <Override PartName="/ppt/media/image246.png" ContentType="image/png"/>
  <Override PartName="/ppt/media/image383.png" ContentType="image/png"/>
  <Override PartName="/ppt/media/image421.png" ContentType="image/png"/>
  <Override PartName="/ppt/media/image245.png" ContentType="image/png"/>
  <Override PartName="/ppt/media/image382.png" ContentType="image/png"/>
  <Override PartName="/ppt/media/image420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409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438.png" ContentType="image/png"/>
  <Override PartName="/ppt/media/image134.png" ContentType="image/png"/>
  <Override PartName="/ppt/media/image399.png" ContentType="image/png"/>
  <Override PartName="/ppt/media/image437.png" ContentType="image/png"/>
  <Override PartName="/ppt/media/image133.png" ContentType="image/png"/>
  <Override PartName="/ppt/media/image398.png" ContentType="image/png"/>
  <Override PartName="/ppt/media/image436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434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433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72.png" ContentType="image/png"/>
  <Override PartName="/ppt/media/image45.png" ContentType="image/png"/>
  <Override PartName="/ppt/media/image371.png" ContentType="image/png"/>
  <Override PartName="/ppt/media/image44.png" ContentType="image/png"/>
  <Override PartName="/ppt/media/image370.png" ContentType="image/png"/>
  <Override PartName="/ppt/media/image43.png" ContentType="image/png"/>
  <Override PartName="/ppt/media/image42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78.png" ContentType="image/png"/>
  <Override PartName="/ppt/media/image185.png" ContentType="image/png"/>
  <Override PartName="/ppt/media/image379.png" ContentType="image/png"/>
  <Override PartName="/ppt/media/image186.png" ContentType="image/png"/>
  <Override PartName="/ppt/media/image411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8.png" ContentType="image/png"/>
  <Override PartName="/ppt/media/image364.png" ContentType="image/png"/>
  <Override PartName="/ppt/media/image264.png" ContentType="image/png"/>
  <Override PartName="/ppt/media/image302.png" ContentType="image/png"/>
  <Override PartName="/ppt/media/image369.png" ContentType="image/png"/>
  <Override PartName="/ppt/media/image176.png" ContentType="image/png"/>
  <Override PartName="/ppt/media/image338.png" ContentType="image/png"/>
  <Override PartName="/ppt/media/image172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365.png" ContentType="image/png"/>
  <Override PartName="/ppt/media/image39.png" ContentType="image/png"/>
  <Override PartName="/ppt/media/image290.png" ContentType="image/png"/>
  <Override PartName="/ppt/media/image415.png" ContentType="image/png"/>
  <Override PartName="/ppt/media/image368.png" ContentType="image/png"/>
  <Override PartName="/ppt/media/image175.png" ContentType="image/png"/>
  <Override PartName="/ppt/media/image126.png" ContentType="image/png"/>
  <Override PartName="/ppt/media/image429.png" ContentType="image/png"/>
  <Override PartName="/ppt/media/image267.png" ContentType="image/png"/>
  <Override PartName="/ppt/media/image305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402.png" ContentType="image/png"/>
  <Override PartName="/ppt/media/image125.png" ContentType="image/png"/>
  <Override PartName="/ppt/media/image428.png" ContentType="image/png"/>
  <Override PartName="/ppt/media/image413.png" ContentType="image/png"/>
  <Override PartName="/ppt/media/image266.png" ContentType="image/png"/>
  <Override PartName="/ppt/media/image304.png" ContentType="image/png"/>
  <Override PartName="/ppt/media/image435.jpeg" ContentType="image/jpeg"/>
  <Override PartName="/ppt/media/image67.png" ContentType="image/png"/>
  <Override PartName="/ppt/media/image401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00.png" ContentType="image/png"/>
  <Override PartName="/ppt/media/image410.png" ContentType="image/png"/>
  <Override PartName="/ppt/media/image59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277.png" ContentType="image/png"/>
  <Override PartName="/ppt/media/image315.png" ContentType="image/png"/>
  <Override PartName="/ppt/media/image356.png" ContentType="image/png"/>
  <Override PartName="/ppt/media/image190.png" ContentType="image/png"/>
  <Override PartName="/ppt/media/image387.png" ContentType="image/png"/>
  <Override PartName="/ppt/media/image425.png" ContentType="image/png"/>
  <Override PartName="/ppt/media/image122.png" ContentType="image/png"/>
  <Override PartName="/ppt/media/image271.png" ContentType="image/png"/>
  <Override PartName="/ppt/media/image405.png" ContentType="image/png"/>
  <Override PartName="/ppt/media/image280.png" ContentType="image/png"/>
  <Override PartName="/ppt/media/image270.png" ContentType="image/png"/>
  <Override PartName="/ppt/media/image404.png" ContentType="image/png"/>
  <Override PartName="/ppt/media/image357.png" ContentType="image/png"/>
  <Override PartName="/ppt/media/image191.png" ContentType="image/png"/>
  <Override PartName="/ppt/media/image426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33.png" ContentType="image/png"/>
  <Override PartName="/ppt/media/image295.png" ContentType="image/png"/>
  <Override PartName="/ppt/media/image286.png" ContentType="image/png"/>
  <Override PartName="/ppt/media/image324.png" ContentType="image/png"/>
  <Override PartName="/ppt/media/image272.png" ContentType="image/png"/>
  <Override PartName="/ppt/media/image310.png" ContentType="image/png"/>
  <Override PartName="/ppt/media/image281.png" ContentType="image/png"/>
  <Override PartName="/ppt/media/image332.png" ContentType="image/png"/>
  <Override PartName="/ppt/media/image294.png" ContentType="image/png"/>
  <Override PartName="/ppt/media/image414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427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23.png" ContentType="image/png"/>
  <Override PartName="/ppt/media/image285.png" ContentType="image/png"/>
  <Override PartName="/ppt/media/image276.png" ContentType="image/png"/>
  <Override PartName="/ppt/media/image314.png" ContentType="image/png"/>
  <Override PartName="/ppt/media/image322.png" ContentType="image/png"/>
  <Override PartName="/ppt/media/image284.png" ContentType="image/png"/>
  <Override PartName="/ppt/media/image275.png" ContentType="image/png"/>
  <Override PartName="/ppt/media/image313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29.png" ContentType="image/png"/>
  <Override PartName="/ppt/media/image355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353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9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50.xml.rels" ContentType="application/vnd.openxmlformats-package.relationships+xml"/>
  <Override PartName="/ppt/slides/_rels/slide99.xml.rels" ContentType="application/vnd.openxmlformats-package.relationships+xml"/>
  <Override PartName="/ppt/slides/_rels/slide91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64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12C2A69-3494-41DA-ACB6-75E4EEC06D8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00.xml.rels><?xml version="1.0" encoding="UTF-8"?>
<Relationships xmlns="http://schemas.openxmlformats.org/package/2006/relationships"><Relationship Id="rId1" Type="http://schemas.openxmlformats.org/officeDocument/2006/relationships/slide" Target="../slides/slide10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_rels/notesSlide98.xml.rels><?xml version="1.0" encoding="UTF-8"?>
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
</Relationships>
</file>

<file path=ppt/notesSlides/_rels/notesSlide99.xml.rels><?xml version="1.0" encoding="UTF-8"?>
<Relationships xmlns="http://schemas.openxmlformats.org/package/2006/relationships"><Relationship Id="rId1" Type="http://schemas.openxmlformats.org/officeDocument/2006/relationships/slide" Target="../slides/slide9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08119E-657A-4980-9ABD-FB16345E23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6" name="PlaceHolder 3"/>
          <p:cNvSpPr>
            <a:spLocks noGrp="1"/>
          </p:cNvSpPr>
          <p:nvPr>
            <p:ph type="sldNum" idx="10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C233A8-1462-4C5F-9F09-DC0C50ED35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EFD17C-985C-402A-9709-B30829D3D4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7C4FE3-F8D3-48D1-97FA-F15117292A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55D608-7660-45FD-8992-8A62D24DB6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3F2D2-8B15-4E8A-9B17-E405D419A9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0AF694-7935-49B7-B97A-671C3FFB34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07BD6-8EBA-475F-ABFA-F983A49CF7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CE335A-831C-4154-A3DD-B91DD288A3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B7B7A8-BBB5-4B09-A3EE-A9A10BD7B4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443287-ED12-4569-BF2B-6FA622FF32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F5F9B0-E85D-4D0F-937F-94893FD573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848CD5-CBC6-43C4-86FA-9CA41D3CEB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118130-6D03-42B2-A49D-F6A9BECCB8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3B927-B0F2-4582-A06A-E67F7655FE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DC7341-6713-4E71-A1F5-DA7D43AFB5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1170E-A49C-4000-9875-FBEE7F8987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EDFBCD-9DAD-49E7-92D7-8538243E48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E48FC9-F361-4BC1-ACD0-3AA9DC0161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ACA4EA-BCEA-4C3C-96FA-090D0670C9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E54080-37E8-484C-A284-3DBC030E03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317C64-C626-442B-8D39-1604D28CC9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2ED465-1238-44E2-942E-7DF67089AB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60ED69-D791-4A7D-9F7A-261DCAA336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EDFF80-5C2F-4559-823A-61468C7DBF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FD721D-8693-4506-B9D3-FC63F995DF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F90C44-1EFA-4C3F-9763-0AE5D9ABFC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FEAF07-629C-4D61-BEAF-36ECF2B780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0BF3-6E8B-4916-9C02-5EAC249790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FC894F-E546-4EBD-BC14-88BDB5D4A5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79C76C-34C4-41AB-BADD-66607DEAA3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429D13-F347-4C57-870D-182D886D11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6722AA-3815-40C7-805C-A48B7A09A3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B55DED-2507-4536-9A5A-8104F614B9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300156-1EF7-4C20-AB35-7FEBF7BA1D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319D75-78DF-4BAD-80A0-DBDEAE2175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AF2D1B-E1E2-4F50-8B0D-F53DDD1D65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8B2968-0F0B-4C61-84DA-E2CF287FDB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D0641F-2A64-4EDD-86E0-480BFD1E87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2C375C-E4C4-4C87-8171-23B315FA40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82086-9F70-4F7C-952C-0B0E5ED919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1A7D0D-6F93-4568-8C82-379E9935FD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5D409-B6A3-44CD-8322-C4CA322772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9C1EBC-C2BB-4D61-B54B-405F2F2709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B1A47D-DAE6-49D1-A800-90BA460A5A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B53337-D935-4E93-BBAB-472292092A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EE5032-5AA7-4EFE-94D7-E41CC46A00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931125-6659-4B87-BF68-F1BAAB5C68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62B215-E7BC-41A9-9F0E-D170E1211F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123C2C-AE13-4194-A9F7-BD9F58AE8D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6205D9-067C-43D2-8E3D-94909EF396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D093C7-C07C-44CA-884D-A4B489C487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804C27-1087-4DA5-B7A9-BC5B76F90A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43B961-D5CD-40F1-9F57-CDC492D543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8C8D59-9124-48FF-AE23-B138E20270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67D50-4898-47A2-8B02-0EA52F7EB9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A981F5-D593-46DB-BB93-E35549BF86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E5EA6-3DA5-4AC1-B104-5EEA3274B2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B59467-B03D-4E01-87B7-F52D47A41E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A5DC0F-DD15-4606-B198-00C83DC6F4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2895D-5BB1-4540-891E-781CA137D5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7593A2-FCA8-4C8A-9C70-C066F5D4B9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6CC2D-4A8B-40AA-8EC7-DB5937E714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457F00-5A88-46F1-B94A-9EF45E9154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42D3F-0DDE-4BC4-A22B-C17D72F609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58C6E0-F94F-4C4F-98D5-34132F100F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7BBA10-A023-4E47-8A66-9CCB40A53F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659E2F-CFED-4670-BB4F-14173B9088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4D94CD-0686-4C6A-896F-F03344F324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BE9F32-B7F5-4F97-8135-A8273A4488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C28AB7-B73A-4D84-A569-BDFB6E753A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31A7B-0CEE-410B-9440-ACB6BA4FAB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7E6467-BCB4-4727-AF0B-1E8456FDD2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75BB1E-D31A-4D24-AADB-F1D8CEC073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17AAD4-8D70-4AB9-B45A-A31DAAFE51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BC9F5-89C7-4A69-AB01-96FAE9AE8A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452B8B-B3FD-4BD9-BF3F-273AF7A2A6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E781E0-81A0-42A2-8610-2E7241CAB2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6FC195-B9F2-48A8-83B7-D9AD1A03AE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A5A6F1-4853-41BD-8874-B4DC0E801F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803B92-3AF2-4EAA-9217-F8EC4519A6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8324E-7711-4294-8281-42DDDC2A0C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22C178-7D84-4B99-BC8D-8A3F4F8FBD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7BD66-4A1D-429F-878F-077BD71EDB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C25229-AA6E-4496-8C83-9346BCCB94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C3A4EC-4FE9-48AE-AF7D-F76059A210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DB856D-B968-431E-B912-6BF87B4BBC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EB9C90-885A-4FA0-907A-94CDAA3EFF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4B3D98-5EB1-4863-8797-D3820B62F8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4A54FB-C7C8-461D-AB6B-9396BF7EA6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362749-6AC1-49A2-BCB9-0A79A9FE66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B28879-9120-43F4-BC6B-4C2DEE3B50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834280-41AB-42FB-A6AB-6AD532B543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0DAA69-A43C-4B55-80FC-40E5E95D11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1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197ACA-8328-42FF-BB6F-F4E9516983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4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DD786C-78F3-4B18-B7B4-683EF23FE7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7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26A996-067A-462F-B8F4-FE49FE5B72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0" name="PlaceHolder 3"/>
          <p:cNvSpPr>
            <a:spLocks noGrp="1"/>
          </p:cNvSpPr>
          <p:nvPr>
            <p:ph type="sldNum" idx="10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636A32-3089-4AC6-B967-80E7C958D5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3" name="PlaceHolder 3"/>
          <p:cNvSpPr>
            <a:spLocks noGrp="1"/>
          </p:cNvSpPr>
          <p:nvPr>
            <p:ph type="sldNum" idx="10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CB8A19-22DB-4511-95A7-4961F8C853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FF0F5-10A8-44EC-8F39-F93CE018EA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BB256B-D876-49B0-B68B-FEDDAB5B11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309B3-77BC-406B-93DA-DFBA1FD51F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B77D1-B95C-4947-8870-8FF4D79787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49E2A0-E9C9-4FC0-8370-9279950A7C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0F997C-9211-4AFC-BF49-B21E68435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DD14DD-B8B6-4335-AC98-CEC8F47A8A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F99609-3A26-4C0A-AC9F-BF88CAC0A5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3BA02-8FE1-486D-BD14-5D33607C09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D4A4C7-9C7D-4DB0-A16C-DFC73F6ACE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9ABFA-7839-4FA5-A2BC-1E929D7EA3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89BE29-8ACA-44EF-A0D2-A911CE45C3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AA80CD-BFD3-462D-A29A-EDED56598E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D08521-7988-4641-80BC-8A6207B8FF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F19335-0236-4091-B07D-9BF8445F01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49ECC5-D66F-4DE3-AC8D-18BC4314A9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C39C01-E7A8-4605-B99E-89AEAD8CBF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73C53-E2B5-4A13-B787-89B3180F62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147E3B-F1CF-4088-840F-C4CE16D493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C7C184-256C-41AE-9969-9B9FB63838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19591-D105-4609-A2F4-9296045A5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750A75-EEF3-4121-B5F1-C4BCB067B7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0B5B0-2524-4787-A040-D71C0ED793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4AD636-3EC8-4F1C-9358-140543C7E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772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271BAE-A8BC-493C-86E3-8F247D04B2E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772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7A68AD-35AB-43D3-BB7F-019E767CCB4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435.jpeg"/><Relationship Id="rId2" Type="http://schemas.openxmlformats.org/officeDocument/2006/relationships/image" Target="../media/image436.png"/><Relationship Id="rId3" Type="http://schemas.openxmlformats.org/officeDocument/2006/relationships/image" Target="../media/image437.png"/><Relationship Id="rId4" Type="http://schemas.openxmlformats.org/officeDocument/2006/relationships/image" Target="../media/image43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pn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09.png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13.png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417.png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422.png"/><Relationship Id="rId2" Type="http://schemas.openxmlformats.org/officeDocument/2006/relationships/image" Target="../media/image423.png"/><Relationship Id="rId3" Type="http://schemas.openxmlformats.org/officeDocument/2006/relationships/image" Target="../media/image424.png"/><Relationship Id="rId4" Type="http://schemas.openxmlformats.org/officeDocument/2006/relationships/image" Target="../media/image42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426.png"/><Relationship Id="rId2" Type="http://schemas.openxmlformats.org/officeDocument/2006/relationships/image" Target="../media/image427.png"/><Relationship Id="rId3" Type="http://schemas.openxmlformats.org/officeDocument/2006/relationships/image" Target="../media/image428.png"/><Relationship Id="rId4" Type="http://schemas.openxmlformats.org/officeDocument/2006/relationships/image" Target="../media/image4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8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430.png"/><Relationship Id="rId2" Type="http://schemas.openxmlformats.org/officeDocument/2006/relationships/image" Target="../media/image431.png"/><Relationship Id="rId3" Type="http://schemas.openxmlformats.org/officeDocument/2006/relationships/image" Target="../media/image432.png"/><Relationship Id="rId4" Type="http://schemas.openxmlformats.org/officeDocument/2006/relationships/image" Target="../media/image433.png"/><Relationship Id="rId5" Type="http://schemas.openxmlformats.org/officeDocument/2006/relationships/image" Target="../media/image43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5960" cy="56538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6440" cy="12258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45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4360" cy="4143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3640" cy="23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5960" cy="5653800"/>
          </a:xfrm>
          <a:prstGeom prst="rect">
            <a:avLst/>
          </a:prstGeom>
          <a:ln w="0">
            <a:noFill/>
          </a:ln>
        </p:spPr>
      </p:pic>
      <p:sp>
        <p:nvSpPr>
          <p:cNvPr id="1075" name="Google Shape;898;g89d9307d70_13_164"/>
          <p:cNvSpPr/>
          <p:nvPr/>
        </p:nvSpPr>
        <p:spPr>
          <a:xfrm>
            <a:off x="1785240" y="1758600"/>
            <a:ext cx="6495120" cy="10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699200" cy="686520"/>
          </a:xfrm>
          <a:prstGeom prst="rect">
            <a:avLst/>
          </a:prstGeom>
          <a:ln w="0">
            <a:noFill/>
          </a:ln>
        </p:spPr>
      </p:pic>
      <p:sp>
        <p:nvSpPr>
          <p:cNvPr id="1077" name="Прямоугольник 5"/>
          <p:cNvSpPr/>
          <p:nvPr/>
        </p:nvSpPr>
        <p:spPr>
          <a:xfrm>
            <a:off x="3482280" y="5056920"/>
            <a:ext cx="43945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8" name="Изображение 40"/>
          <p:cNvSpPr/>
          <p:nvPr/>
        </p:nvSpPr>
        <p:spPr>
          <a:xfrm>
            <a:off x="8656200" y="3567600"/>
            <a:ext cx="363960" cy="3639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1720" cy="16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Прямоугольник 8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05" name="Picture 24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06" name="Picture 24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07" name="TextBox 33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TextBox 33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9" name="Picture 24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10" name="Рисунок 12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011" name="Рисунок 12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1012" name="TextBox 33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TextBox 33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Box 33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5" name="TextBox 33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Прямоугольник 8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17" name="Picture 25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18" name="Picture 25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19" name="TextBox 33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0" name="TextBox 33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21" name="Picture 25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22" name="Рисунок 1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23" name="Прямоугольник со скругленными углами 5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Box 3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5" name="TextBox 3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6" name="Прямоугольник 8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27" name="Picture 25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25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29" name="TextBox 3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0" name="TextBox 3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31" name="Picture 25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32" name="Рисунок 12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33" name="Прямоугольник со скругленными углами 5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Рисунок 12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1035" name="Прямоугольник 8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36" name="Picture 25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37" name="Picture 25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38" name="TextBox 3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TextBox 3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40" name="Picture 25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41" name="Рисунок 12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42" name="TextBox 3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3" name="TextBox 34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Box 3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5" name="TextBox 34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6" name="Прямоугольник 8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47" name="Picture 25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48" name="Picture 26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49" name="TextBox 3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0" name="TextBox 3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51" name="Picture 26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52" name="Рисунок 12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53" name="Прямоугольник со скругленными углами 5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Box 35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5" name="TextBox 35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6" name="Прямоугольник 9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7" name="Picture 26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58" name="Picture 26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59" name="TextBox 35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0" name="TextBox 35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61" name="Picture 26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62" name="Рисунок 12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63" name="Прямоугольник со скругленными углами 5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Прямоугольник 9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65" name="Picture 26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66" name="Picture 26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67" name="TextBox 35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8" name="TextBox 35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69" name="Picture 26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70" name="Рисунок 1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071" name="Рисунок 12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1072" name="TextBox 35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3" name="TextBox 35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2024-08-21T14:44:52Z</dcterms:modified>
  <cp:revision>178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