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40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2.jpeg" ContentType="image/jpeg"/>
  <Override PartName="/ppt/media/image38.png" ContentType="image/png"/>
  <Override PartName="/ppt/media/image8.png" ContentType="image/png"/>
  <Override PartName="/ppt/media/image55.png" ContentType="image/png"/>
  <Override PartName="/ppt/media/image31.png" ContentType="image/png"/>
  <Override PartName="/ppt/media/image29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FA45CA0-722E-486E-A3FA-23482727EC6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3913B9-4C73-4047-9011-EC1A6C0B3B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E91B7B-9312-4597-9A6C-E9B6E07083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5CE955-2B5A-4BC0-B695-906EA50275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079D46-83BB-4B3B-B3AD-24AA8B22A9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37EE1E-EC38-4E93-95F6-16B512BE65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346161-8FBF-496B-AE44-C8DFCE860C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AF28AB-3E1A-49A2-AE79-B73A5585B1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FF163E-F872-4470-B1BC-CD1DBC389B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957659-5BF5-452C-947D-481AAA448F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17AD2E-3993-4A0C-96C9-96139211D9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ABDEE1-C540-4E46-92D4-6D4FE799E7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535DE8-B3E7-4CF7-AE94-E58DBA2ECD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B451D6-524B-4266-BD67-9D152FA8D4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CBF91A-9A1F-4971-AC23-11FCFA8C5D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903656-FCB0-4B02-8FAE-B7D71E937E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516D01-DA74-486C-A67D-E6822D336A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361B7B-CE89-4DCB-919A-62B8011C62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7B167A-ED45-406B-BF8E-7B11E1C78B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EACD54-9432-4273-98AA-28282EA309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9895A4-9A8A-436E-854E-6D49553E21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0E6925-DF9E-437B-B918-4F23D4AE2A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D45A33-13B6-42E7-92C9-5BF9ED38B7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0989A7-74FA-4F78-9963-F575E4B8A7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2E7AB4-7990-43AC-A4FE-303AC1F675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E0DAE2-3429-4C60-8CCE-5454F20556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F06465-66F0-4231-87D5-5AC3DE15A0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D7AB66-1E80-4880-86E5-49C7CFC31C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B869C-4BE4-4B5E-8BF9-33F0DB8F3F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10614D-3081-44B2-8386-A18A926028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48EFC4-9B8A-457D-AB16-600794988C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B6CED9-B3D1-4992-9394-01AD56B718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D4EE3-EB3F-4A9A-8A4A-6B59872EA5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0349B1-72CD-4572-98FE-76F5F0A2B5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B440F8-31E7-43F0-966C-E88FEA09DE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AFFC6B-7CF7-4207-857B-15BE998CC9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6B44F8-E161-469E-8BD8-D38F9A76DA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9A1044-EEF0-47AA-88B2-4FBC771EBEE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0DAE07-E7A6-422D-A91A-7C38BDFA371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5635440" y="1275480"/>
            <a:ext cx="3158280" cy="31582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20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20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5656320" y="1275480"/>
            <a:ext cx="3133800" cy="31338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2024-08-23T16:09:22Z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