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56.png" ContentType="image/png"/>
  <Override PartName="/ppt/media/image29.png" ContentType="image/png"/>
  <Override PartName="/ppt/media/image34.png" ContentType="image/png"/>
  <Override PartName="/ppt/media/image4.png" ContentType="image/png"/>
  <Override PartName="/ppt/media/image16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15.png" ContentType="image/png"/>
  <Override PartName="/ppt/media/image26.png" ContentType="image/png"/>
  <Override PartName="/ppt/media/image14.png" ContentType="image/png"/>
  <Override PartName="/ppt/media/image2.png" ContentType="image/png"/>
  <Override PartName="/ppt/media/image32.png" ContentType="image/png"/>
  <Override PartName="/ppt/media/image25.png" ContentType="image/png"/>
  <Override PartName="/ppt/media/image47.png" ContentType="image/png"/>
  <Override PartName="/ppt/media/image10.png" ContentType="image/png"/>
  <Override PartName="/ppt/media/image24.png" ContentType="image/png"/>
  <Override PartName="/ppt/media/image59.png" ContentType="image/png"/>
  <Override PartName="/ppt/media/image22.png" ContentType="image/png"/>
  <Override PartName="/ppt/media/image35.png" ContentType="image/png"/>
  <Override PartName="/ppt/media/image60.png" ContentType="image/png"/>
  <Override PartName="/ppt/media/image23.png" ContentType="image/png"/>
  <Override PartName="/ppt/media/image58.png" ContentType="image/png"/>
  <Override PartName="/ppt/media/image1.jpeg" ContentType="image/jpeg"/>
  <Override PartName="/ppt/media/image21.png" ContentType="image/png"/>
  <Override PartName="/ppt/media/image20.png" ContentType="image/png"/>
  <Override PartName="/ppt/media/image28.png" ContentType="image/png"/>
  <Override PartName="/ppt/media/image5.png" ContentType="image/png"/>
  <Override PartName="/ppt/media/image17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media/image13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31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57.jpeg" ContentType="image/jpe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274910D6-019C-4E80-BA3E-76EEFD8CF9F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2E224F-E382-44F0-AC7B-881C5711653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57835E-7C77-4F09-86AF-0F8D8D3EE4C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9BD650-0BF8-4ED5-9DCC-037D12D5966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B4926F-A3D4-4725-8494-60DFD2E96AD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3BDD1C-D54F-460C-B322-857C7A61C00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762B33-84EB-42A2-B633-E864EE9A91C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6B7740-A13B-4219-BD23-FE7D1046D94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BDE0BD-575F-41EA-8213-DB28C3B34BF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CDF6C0-5072-4D61-BDE1-9282B436548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6AD2F6-24F1-4ED6-B9C2-67CFA0BF720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52CD33-0B5A-458A-8719-9E13A0B28F1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CF60D7-4C07-4804-B673-25EF3AE97B5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7AC3CA-1B73-4BF5-B59C-5F90598EFE6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E060F5-C4D3-49E3-8A46-CB89C09B5E3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F264CF-194A-42D1-AA82-3A1C38F93F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B39CC9-AD8C-4E55-BBC9-F8C6A6D5425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EC5961-E78C-43E4-A70C-5B7B0B08033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9BDF9CF-2292-42E6-8062-3AE903D2A09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D3AE49-61D0-4CD9-B92E-776424E593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5535519-3452-4558-B6E2-A59B6AB1611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ED989B1-5B49-4901-952F-180A2DDDA98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32DD7E-B5B6-4B3C-AB08-57682A02BB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0F6095F-9E5C-4921-9DCA-F686AABFA5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46CC18-50EC-425C-A2EC-31B6ADC602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9D6A63-1F59-419D-ADB8-F3EF01050A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103917E-AB79-41B8-99AA-F2BF1B7CFB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B8A0FE-B6FE-442C-8C17-EA85D2354B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5CBC0B3-9257-40B9-8520-CCE1700F78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C692C7-02AE-47D7-A4C0-15CA2C7750F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3775281-029C-4590-8F36-4F537050DEF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20A39F-736D-433B-AB73-276BD0D3F0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50B43B-F509-4ADB-B43A-318695FA2F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E3121A-0053-4761-9188-90D28A6C1C9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2DEAE5-7265-43AE-B760-E29543440E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928C27-58EA-4C89-B495-E7EDD10771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A792E4-A31C-4CB7-87A8-CD25B040CC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2EFE9F-4E11-4F0D-9E3B-D53843AF48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4767120"/>
            <a:ext cx="289080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F859CA-DCB8-4D0C-81AF-2C57E35FC14A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12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4767120"/>
            <a:ext cx="289080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B5381C-60F5-4A32-9486-18E9BDA76E49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jpe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9139320" cy="513720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339640" y="2057760"/>
            <a:ext cx="446436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197520" y="483480"/>
            <a:ext cx="2744640" cy="112032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00760" y="4558320"/>
            <a:ext cx="3994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118320" y="4559400"/>
            <a:ext cx="384120" cy="38412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438920" y="2231640"/>
            <a:ext cx="6261840" cy="21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367600" y="1490400"/>
            <a:ext cx="3306240" cy="2373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5635440" y="1275480"/>
            <a:ext cx="3158280" cy="315828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043640" y="95760"/>
            <a:ext cx="7626240" cy="66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5724000" y="1226880"/>
            <a:ext cx="3066120" cy="307224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9139320" cy="5137200"/>
          </a:xfrm>
          <a:prstGeom prst="rect">
            <a:avLst/>
          </a:prstGeom>
          <a:ln w="0">
            <a:noFill/>
          </a:ln>
        </p:spPr>
      </p:pic>
      <p:sp>
        <p:nvSpPr>
          <p:cNvPr id="215" name="Google Shape;898;g89d9307d70_13_164"/>
          <p:cNvSpPr/>
          <p:nvPr/>
        </p:nvSpPr>
        <p:spPr>
          <a:xfrm>
            <a:off x="1619640" y="1595520"/>
            <a:ext cx="5900040" cy="9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16" name="Рисунок 8" descr=""/>
          <p:cNvPicPr/>
          <p:nvPr/>
        </p:nvPicPr>
        <p:blipFill>
          <a:blip r:embed="rId2"/>
          <a:stretch/>
        </p:blipFill>
        <p:spPr>
          <a:xfrm>
            <a:off x="356760" y="655920"/>
            <a:ext cx="1549440" cy="631080"/>
          </a:xfrm>
          <a:prstGeom prst="rect">
            <a:avLst/>
          </a:prstGeom>
          <a:ln w="0">
            <a:noFill/>
          </a:ln>
        </p:spPr>
      </p:pic>
      <p:sp>
        <p:nvSpPr>
          <p:cNvPr id="217" name="Прямоугольник 5"/>
          <p:cNvSpPr/>
          <p:nvPr/>
        </p:nvSpPr>
        <p:spPr>
          <a:xfrm>
            <a:off x="3159000" y="4587840"/>
            <a:ext cx="3994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8" name="Изображение 40"/>
          <p:cNvSpPr/>
          <p:nvPr/>
        </p:nvSpPr>
        <p:spPr>
          <a:xfrm>
            <a:off x="7852680" y="3236760"/>
            <a:ext cx="338400" cy="33840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164360" y="3507840"/>
            <a:ext cx="1715040" cy="150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043640" y="95760"/>
            <a:ext cx="7626240" cy="66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5724000" y="1226880"/>
            <a:ext cx="3066120" cy="307224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5697000" y="1318680"/>
            <a:ext cx="3099240" cy="309924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043640" y="95760"/>
            <a:ext cx="7629120" cy="58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5656320" y="1275480"/>
            <a:ext cx="3133800" cy="313380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1848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2024-08-23T16:10:25Z</dcterms:modified>
  <cp:revision>92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