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47.png" ContentType="image/png"/>
  <Override PartName="/ppt/media/image10.png" ContentType="image/png"/>
  <Override PartName="/ppt/media/image32.png" ContentType="image/png"/>
  <Override PartName="/ppt/media/image14.png" ContentType="image/png"/>
  <Override PartName="/ppt/media/image2.png" ContentType="image/png"/>
  <Override PartName="/ppt/media/image1.jpeg" ContentType="image/jpeg"/>
  <Override PartName="/ppt/media/image21.png" ContentType="image/png"/>
  <Override PartName="/ppt/media/image58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27.png" ContentType="image/png"/>
  <Override PartName="/ppt/media/image64.png" ContentType="image/png"/>
  <Override PartName="/ppt/media/image28.png" ContentType="image/png"/>
  <Override PartName="/ppt/media/image25.png" ContentType="image/png"/>
  <Override PartName="/ppt/media/image62.png" ContentType="image/png"/>
  <Override PartName="/ppt/media/image26.png" ContentType="image/png"/>
  <Override PartName="/ppt/media/image63.png" ContentType="image/png"/>
  <Override PartName="/ppt/media/image61.jpeg" ContentType="image/jpeg"/>
  <Override PartName="/ppt/media/image40.png" ContentType="image/png"/>
  <Override PartName="/ppt/media/image59.png" ContentType="image/png"/>
  <Override PartName="/ppt/media/image22.png" ContentType="image/png"/>
  <Override PartName="/ppt/media/image24.png" ContentType="image/png"/>
  <Override PartName="/ppt/media/image23.png" ContentType="image/png"/>
  <Override PartName="/ppt/media/image60.png" ContentType="image/png"/>
  <Override PartName="/ppt/media/image20.png" ContentType="image/png"/>
  <Override PartName="/ppt/media/image5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31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DD64A0B-AB7D-4B29-86E8-A1D0CA73D5C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A86C22-3002-4F45-AC91-34DA845DDA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F1B455-887F-4068-8626-0D311A2AE4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0B89C6-E322-4CC6-B588-53399ADC683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EC74C-FC3D-4AC0-BE15-4473FCFBEE5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6EE0E6-5DE4-4E34-AB7E-F92E30ECFD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D4F3E7-4F60-4584-B614-5C2A897B3E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683099-42BC-447C-BF65-85546994773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2B12DF-05B2-4899-87EE-FD8AD7D2E30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43A971-DAB5-403B-9825-74E655BEDB5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F4BE30-AD62-474C-93BD-5E840AC748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5B5099-E01C-4BEF-BC41-933B4E0843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CD2C4F-E7DF-47A6-ACA5-5E0A3A67D8B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FDF64F-278D-4CE5-B4FB-EEA4F425D8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4E28D2-C32A-4B1E-9EB0-A0ABC45AF7A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1C60F0-FF33-4874-8D0B-D948E281EB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A81DFC-063F-4774-B88E-824D7E6C2B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5A49F2-C9F1-41D5-A7E8-2582F01D21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7BD534-B7AD-4595-934C-0859D66EC0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F1DA05-3FEA-4E78-BF85-32272BFED3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1D1EF6-DF2A-4A2D-B795-989A060C6E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CFDAA2-CD38-4BDB-BCB3-DFD50F078D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4526E8-3B5E-4982-B0BE-2F06DDCE99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F799B2-6B9D-4A8F-87F0-6D03F5D462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E75162-F063-4A75-9FA2-D44F80FA90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D8238E-5E95-4370-A4CD-A601203685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1B3793-8B42-45E3-8FE6-4B15274FF7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26483A-2414-4F1E-B127-DAA5B302E0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694F91-6C12-4BF5-90AE-A38DAA2D66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5C96A1-490C-4B78-BC04-BF8DBDB2E4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73B5ED-19C6-46B6-B011-F7608C795F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61BD59-A556-4DF4-A385-A2BB73A964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C97786-5395-48E1-9D11-295F875033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FD63AC-6E37-4E25-A82E-5BB2C484BB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2D2FFB-22C2-40DD-867B-32C3482814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F5884B-D312-47C6-94BF-48BBE5AB27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DC1078-83D4-434B-9780-5933C2AC0A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90F67A-8A92-4CF5-888A-57B61EB94C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0C8F2A-91FF-44A5-92CF-40005D1E61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4A54F2-8454-4C00-84CC-0BB91124288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74BD47-6ECE-4B23-8F8E-B7632BE21B01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339640" y="2057760"/>
            <a:ext cx="446436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197520" y="483480"/>
            <a:ext cx="2744640" cy="112032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00760" y="455832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118320" y="4559400"/>
            <a:ext cx="384120" cy="3841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438920" y="2231640"/>
            <a:ext cx="6261840" cy="21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367600" y="1490400"/>
            <a:ext cx="3306240" cy="2373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5635440" y="1275480"/>
            <a:ext cx="3158280" cy="315828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043640" y="95760"/>
            <a:ext cx="762624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5724000" y="1226880"/>
            <a:ext cx="3066120" cy="307224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225" name="Google Shape;898;g89d9307d70_13_164"/>
          <p:cNvSpPr/>
          <p:nvPr/>
        </p:nvSpPr>
        <p:spPr>
          <a:xfrm>
            <a:off x="1619640" y="1595520"/>
            <a:ext cx="590004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26" name="Рисунок 8" descr=""/>
          <p:cNvPicPr/>
          <p:nvPr/>
        </p:nvPicPr>
        <p:blipFill>
          <a:blip r:embed="rId2"/>
          <a:stretch/>
        </p:blipFill>
        <p:spPr>
          <a:xfrm>
            <a:off x="356760" y="655920"/>
            <a:ext cx="1549440" cy="631080"/>
          </a:xfrm>
          <a:prstGeom prst="rect">
            <a:avLst/>
          </a:prstGeom>
          <a:ln w="0">
            <a:noFill/>
          </a:ln>
        </p:spPr>
      </p:pic>
      <p:sp>
        <p:nvSpPr>
          <p:cNvPr id="227" name="Прямоугольник 5"/>
          <p:cNvSpPr/>
          <p:nvPr/>
        </p:nvSpPr>
        <p:spPr>
          <a:xfrm>
            <a:off x="3159000" y="458784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8" name="Изображение 40"/>
          <p:cNvSpPr/>
          <p:nvPr/>
        </p:nvSpPr>
        <p:spPr>
          <a:xfrm>
            <a:off x="7852680" y="3236760"/>
            <a:ext cx="338400" cy="3384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164360" y="3507840"/>
            <a:ext cx="1715040" cy="150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043640" y="95760"/>
            <a:ext cx="762624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5724000" y="1226880"/>
            <a:ext cx="3066120" cy="30722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5697000" y="1318680"/>
            <a:ext cx="3099240" cy="3099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043640" y="95760"/>
            <a:ext cx="7629120" cy="5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5656320" y="1275480"/>
            <a:ext cx="3133800" cy="31338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2024-08-23T16:11:23Z</dcterms:modified>
  <cp:revision>93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