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7.png" ContentType="image/png"/>
  <Override PartName="/ppt/media/image10.png" ContentType="image/png"/>
  <Override PartName="/ppt/media/image1.jpeg" ContentType="image/jpeg"/>
  <Override PartName="/ppt/media/image21.png" ContentType="image/png"/>
  <Override PartName="/ppt/media/image58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20.png" ContentType="image/png"/>
  <Override PartName="/ppt/media/image57.png" ContentType="image/png"/>
  <Override PartName="/ppt/media/image68.png" ContentType="image/png"/>
  <Override PartName="/ppt/media/image31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1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23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65.jpeg" ContentType="image/jpe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9AA2D59-A9F7-4937-B4FF-AAF69AE228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3EAC27-7859-446E-9F64-94C29E6B57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9B08EB-FE46-474B-B4BD-BB639B1466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CA088C-B530-4986-80DD-0D4AA19E0D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CA7BF-12EC-4FB5-91A1-ECE950D6A6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3AE01E-2882-461B-98D2-09B1DCA26E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48C518-BB22-44A5-B326-3900B4BE0C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95F846-C4FC-4334-AEBE-71D8B9EABA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A6C815-709C-4F0A-BB9F-A25B813ABE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CB161E-7DFB-4D38-AD68-1B20303D4B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7CDCDF-11BF-4712-9A2C-CE4031986D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8B9D1-6AC3-43FC-AE41-4280877476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B4899-9DD1-41F4-A8AB-20C42C93AA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BB3599-A39A-440A-B555-F3D6CAB3A3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99B46F-8410-45BF-8B1F-65CE254027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BBE666-EB9C-49A6-9929-48E8664906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A08E0-962A-4FD0-9031-1937F1134C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D94AB-170C-471E-BB94-2CBF1096F7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851B2-F58F-4EA7-B306-CAB360C2AB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7C316-41C2-4CD2-B4E9-FA939909A5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B595C6-C650-4EAC-B97A-486ED23812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A38200-B61B-469E-9F5F-F529E61C91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A02E8A-2385-43E3-9A56-1846DD6EA1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F0CBB0-DDB4-468B-87C8-FCD5160B58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C1210E-F943-4E96-B8C1-C4189FDEBC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F5890-510B-4F09-B347-D60152125D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479FE3-CD7E-446C-BCA2-2705CE506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3C4C5-8445-4B28-A967-121BC5BBDD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34B9B9-E1FE-4C52-9733-009DE2B6C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AE6A29-308D-46B4-94CE-A1BA3C5EF5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1FE54A-6964-4436-B48B-25D74EFFD9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48D7FB-F655-4AAE-B8DE-7423EA42C0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E6ED5C-E323-4BAD-9BC4-B1817F0B2C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F8C5A-BD65-4939-8E71-D705D43546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32E3C-C05D-4445-8783-7385E33BA2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F1829-C7F1-4ECB-AE7D-7FB4FB09D5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B1380-239D-43F4-A875-D0BE3FECAC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E09E63-C73C-43FD-A1D2-22D549A85F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4E26A1-E4ED-4FEE-A4D0-2E23CED42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6CC50-D89A-4604-BDE4-23D788CA88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96BAC-DE92-4FEA-8543-2D26870F05E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A166BA-0A1B-41AE-9F1B-0C22108A1AA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280" cy="3158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23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3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23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2024-08-23T16:12:33Z</dcterms:modified>
  <cp:revision>94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