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47.png" ContentType="image/png"/>
  <Override PartName="/ppt/media/image10.png" ContentType="image/png"/>
  <Override PartName="/ppt/media/image1.jpeg" ContentType="image/jpe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23.png" ContentType="image/png"/>
  <Override PartName="/ppt/media/image60.png" ContentType="image/png"/>
  <Override PartName="/ppt/media/image73.png" ContentType="image/png"/>
  <Override PartName="/ppt/media/image24.png" ContentType="image/png"/>
  <Override PartName="/ppt/media/image61.png" ContentType="image/png"/>
  <Override PartName="/ppt/media/image35.png" ContentType="image/png"/>
  <Override PartName="/ppt/media/image70.jpeg" ContentType="image/jpeg"/>
  <Override PartName="/ppt/media/image17.png" ContentType="image/png"/>
  <Override PartName="/ppt/media/image5.png" ContentType="image/png"/>
  <Override PartName="/ppt/media/image72.png" ContentType="image/png"/>
  <Override PartName="/ppt/media/image63.png" ContentType="image/png"/>
  <Override PartName="/ppt/media/image71.png" ContentType="image/png"/>
  <Override PartName="/ppt/media/image29.png" ContentType="image/png"/>
  <Override PartName="/ppt/media/image69.png" ContentType="image/png"/>
  <Override PartName="/ppt/media/image32.png" ContentType="image/png"/>
  <Override PartName="/ppt/media/image68.png" ContentType="image/png"/>
  <Override PartName="/ppt/media/image31.png" ContentType="image/png"/>
  <Override PartName="/ppt/media/image67.png" ContentType="image/png"/>
  <Override PartName="/ppt/media/image30.png" ContentType="image/png"/>
  <Override PartName="/ppt/media/image66.png" ContentType="image/png"/>
  <Override PartName="/ppt/media/image28.png" ContentType="image/png"/>
  <Override PartName="/ppt/media/image65.png" ContentType="image/png"/>
  <Override PartName="/ppt/media/image64.png" ContentType="image/png"/>
  <Override PartName="/ppt/media/image62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3.png" ContentType="image/png"/>
  <Override PartName="/ppt/media/image9.png" ContentType="image/png"/>
  <Override PartName="/ppt/media/image3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E123434-94B2-4148-B853-9C8CC5AB914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917262-8CF6-4FF5-89ED-7AA4561397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4F5E13-D514-46A0-BFFD-885BAB88229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1FD711-1F2F-47BE-996B-2837CFB376F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62A2C9-AEF5-4EF3-9ADA-8D44D74CAB3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6215B7-8E55-4D99-A936-2FD5EEB7239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4AE519-379C-4318-A2BB-B43F2A92AA3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A71D208-48A5-44E1-A951-7240DF2F3BD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0C52E6-B54B-4715-85FF-1ACEC2FAF62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816283-A481-4B90-AB3F-5DDCAF5231C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69A9C1-8745-4078-9F61-4DD1C7F8E12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5F770C-4527-45CC-A4B7-D5F567B972E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9771E6-6CE9-4C43-ADA9-B62B1B68EC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5CD902-2209-4826-91BD-1850DD37567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F06899-92CA-42E0-BA33-C789D0589C1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5AF91-1818-4DBE-B15D-F6F14B92511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E72075-BBE0-4CF6-9289-128A068999A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C9377A-6AD2-4EF8-B1D7-DE8F583FB5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75FCC0-DDFF-4134-BC5B-54747D8BA8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768F04-69D6-4285-B51E-E99971CEFBF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F1ECDE-6244-40CF-BC89-56A445FDD55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154A9E-3357-4CA3-B70D-C63AA81DD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7F365D-6745-4BC8-8928-C411CF8DA4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A090864-706A-44A2-B16C-3E58D1C438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F87AB5-EC48-475D-8E53-6711FB7EAA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046AC2-F7A8-44BD-BEAB-DE56794EB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38FB32-4F2F-4341-B5F8-B74154C3D7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F198DA-D68D-4890-8E8B-40DD8B5E25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4B042-ECB2-4F69-BAE0-436449579A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2EE13A-A459-47D0-8231-9236FF15FA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3A7753-F374-4CE6-BFD5-D78FF6595F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937C9E-4FEB-4093-864E-85D73B27F5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BACB85E-4FC5-448C-A517-0C903DF893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87C7652-D3C7-4898-8C17-8F8BBC0780E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F62E10-3360-43AE-8520-B6F34BFA91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112E1-F2E5-4555-BA3F-3AB685263F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C94665-D471-4F26-B934-8B333EE968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3A3A73-6E25-4C4B-8EC9-B5B0263705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00FBC-B22C-4BDD-977A-41020B4E12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614B7F-87A6-4BEB-80D2-95F0549D0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DBD70C-4EC2-4753-A83F-392D3F9CCDC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54854F-908C-400D-AFB4-91125D1B5BF1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CD0C22-44B5-4C48-A697-B2DFEC57311D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jpe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339640" y="2057760"/>
            <a:ext cx="446436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197520" y="483480"/>
            <a:ext cx="2744640" cy="112032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00760" y="455832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118320" y="4559400"/>
            <a:ext cx="384120" cy="38412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438920" y="2231640"/>
            <a:ext cx="6261840" cy="21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367600" y="1490400"/>
            <a:ext cx="3306240" cy="23734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9139320" cy="5137200"/>
          </a:xfrm>
          <a:prstGeom prst="rect">
            <a:avLst/>
          </a:prstGeom>
          <a:ln w="0">
            <a:noFill/>
          </a:ln>
        </p:spPr>
      </p:pic>
      <p:sp>
        <p:nvSpPr>
          <p:cNvPr id="245" name="Google Shape;898;g89d9307d70_13_164"/>
          <p:cNvSpPr/>
          <p:nvPr/>
        </p:nvSpPr>
        <p:spPr>
          <a:xfrm>
            <a:off x="1619640" y="1595520"/>
            <a:ext cx="590004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46" name="Рисунок 8" descr=""/>
          <p:cNvPicPr/>
          <p:nvPr/>
        </p:nvPicPr>
        <p:blipFill>
          <a:blip r:embed="rId2"/>
          <a:stretch/>
        </p:blipFill>
        <p:spPr>
          <a:xfrm>
            <a:off x="356760" y="655920"/>
            <a:ext cx="1549440" cy="631080"/>
          </a:xfrm>
          <a:prstGeom prst="rect">
            <a:avLst/>
          </a:prstGeom>
          <a:ln w="0">
            <a:noFill/>
          </a:ln>
        </p:spPr>
      </p:pic>
      <p:sp>
        <p:nvSpPr>
          <p:cNvPr id="247" name="Прямоугольник 5"/>
          <p:cNvSpPr/>
          <p:nvPr/>
        </p:nvSpPr>
        <p:spPr>
          <a:xfrm>
            <a:off x="3159000" y="4587840"/>
            <a:ext cx="3994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Изображение 40"/>
          <p:cNvSpPr/>
          <p:nvPr/>
        </p:nvSpPr>
        <p:spPr>
          <a:xfrm>
            <a:off x="7852680" y="3236760"/>
            <a:ext cx="338400" cy="3384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164360" y="3507840"/>
            <a:ext cx="1715040" cy="15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043640" y="95760"/>
            <a:ext cx="76262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5724000" y="1226880"/>
            <a:ext cx="3066120" cy="3072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5697000" y="1318680"/>
            <a:ext cx="3099240" cy="3099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043640" y="95760"/>
            <a:ext cx="7629120" cy="58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367600" y="1490400"/>
            <a:ext cx="3305880" cy="23731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5656320" y="1275480"/>
            <a:ext cx="3133800" cy="31338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1850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2024-08-23T16:13:37Z</dcterms:modified>
  <cp:revision>95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