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0.png" ContentType="image/png"/>
  <Override PartName="/ppt/media/image47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1.jpeg" ContentType="image/jpeg"/>
  <Override PartName="/ppt/media/image21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77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28.png" ContentType="image/png"/>
  <Override PartName="/ppt/media/image70.png" ContentType="image/png"/>
  <Override PartName="/ppt/media/image65.png" ContentType="image/png"/>
  <Override PartName="/ppt/media/image76.png" ContentType="image/png"/>
  <Override PartName="/ppt/media/image64.png" ContentType="image/png"/>
  <Override PartName="/ppt/media/image75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74.jpeg" ContentType="image/jpe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CB15617-8C36-40FE-B698-75A7DAA820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8CDFD8-3AF0-4AE7-A591-6E805758D0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EC858-C26D-4957-89FC-FDD724E625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CEA76-9687-4152-9C49-4784598EA2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7AE477-BB13-4EAB-90E3-E36AE8FB1D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5121CE-4DAD-4CB2-A8A3-11771C1D58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C12F47-3AD7-471D-AEBD-47A52E4EEB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F11775-A844-4E6A-8DF4-59AD2B7441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12CB7D-469F-4BFC-942F-D256EA7AEC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5D40CC-639E-4DDE-8C72-5C7390049D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78820A-30DD-43B0-B019-88F0A9A4C1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8330D-69A2-4919-A3E7-EE325717432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0CB0E2-0066-48BA-8D73-3F33E87AC1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8B2D0-659F-4874-8C1A-72743CE4D3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142EA-BF19-4A81-BEA5-99B545D987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AE2F08-616A-412D-BF58-8D46DDE774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3700B1-F3FB-48AA-B24F-09C8202DB5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D02BC-A8DA-4262-8EC1-9AED500F02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46090F-393F-4568-9CC0-0CB9840857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FBC3FC-B47B-4389-AE6C-2C1B653B83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405148-98BD-4F26-AC49-B7D3144BE4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368090-F579-43BA-88C1-4A42CEADDB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0632E3-0002-47E5-9FD1-9D3033A8BA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0B9B48-2634-4C0E-8A7A-168DFE954A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018B37-B968-4BA0-A7CE-DD2C62B095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298A12-7AF7-4A0A-A517-76A18DD5F0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DDD9A8-7E4F-4787-82F2-7E33AF3D61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4CC8A4-434F-45F0-8797-7C2F73341A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C42F15-5362-4DAA-84B0-80024DE64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1E6704-23A9-4B87-9994-DFFE6821F9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6465F5-D75E-438D-9EF5-5204C4751D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A9760D-D136-4C9B-8351-C59219ACEF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4B3018-0702-4235-AAF6-0972679826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BD95F2-9CCE-4BD4-92A4-FA54003179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2575CA-882D-4E2D-B1A7-1911D11B7DC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1B8A92-9EC9-456F-9649-763763F3B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167D5E-2EBB-4AD0-A881-5115D9F540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E68525-1711-4DC6-A853-3E9148D11C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7CFF45-E252-433F-8E66-3E6F43F42A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49F5ED-6C58-4420-A5FF-DCE160A54C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E3BA3-1835-4E87-B0FE-4730FF443B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1C1F17-5211-4CE5-BBCC-99D6562D76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636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648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28336-B1CF-4F30-8E51-2F573841E25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648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636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648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677960-C1CA-4F1C-A142-20D878F9E46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6480" cy="29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jpe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600" cy="56624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5080" cy="12344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316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3000" cy="4230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2280" cy="23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4280" cy="2616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1200" cy="34812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960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680" cy="33861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6040" cy="34160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96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600" cy="5662440"/>
          </a:xfrm>
          <a:prstGeom prst="rect">
            <a:avLst/>
          </a:prstGeom>
          <a:ln w="0">
            <a:noFill/>
          </a:ln>
        </p:spPr>
      </p:pic>
      <p:sp>
        <p:nvSpPr>
          <p:cNvPr id="255" name="Google Shape;898;g89d9307d70_13_164"/>
          <p:cNvSpPr/>
          <p:nvPr/>
        </p:nvSpPr>
        <p:spPr>
          <a:xfrm>
            <a:off x="1785240" y="1758600"/>
            <a:ext cx="6503760" cy="10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7840" cy="695160"/>
          </a:xfrm>
          <a:prstGeom prst="rect">
            <a:avLst/>
          </a:prstGeom>
          <a:ln w="0">
            <a:noFill/>
          </a:ln>
        </p:spPr>
      </p:pic>
      <p:sp>
        <p:nvSpPr>
          <p:cNvPr id="257" name="Прямоугольник 5"/>
          <p:cNvSpPr/>
          <p:nvPr/>
        </p:nvSpPr>
        <p:spPr>
          <a:xfrm>
            <a:off x="3482280" y="5056920"/>
            <a:ext cx="440316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Изображение 40"/>
          <p:cNvSpPr/>
          <p:nvPr/>
        </p:nvSpPr>
        <p:spPr>
          <a:xfrm>
            <a:off x="8656200" y="3567600"/>
            <a:ext cx="372600" cy="3726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90360" cy="166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1248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680" cy="33861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6040" cy="34160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9600" cy="64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6840" cy="56646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4120" cy="3841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2160" cy="2721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14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3120" cy="2577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3120" cy="12524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4200" cy="34542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9080" cy="45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960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2024-08-23T16:15:38Z</dcterms:modified>
  <cp:revision>97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