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20.png" ContentType="image/png"/>
  <Override PartName="/ppt/media/image57.png" ContentType="image/png"/>
  <Override PartName="/ppt/media/image22.png" ContentType="image/png"/>
  <Override PartName="/ppt/media/image59.png" ContentType="image/png"/>
  <Override PartName="/ppt/media/image58.png" ContentType="image/png"/>
  <Override PartName="/ppt/media/image23.png" ContentType="image/png"/>
  <Override PartName="/ppt/media/image60.png" ContentType="image/png"/>
  <Override PartName="/ppt/media/image24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89.png" ContentType="image/png"/>
  <Override PartName="/ppt/media/image77.png" ContentType="image/png"/>
  <Override PartName="/ppt/media/image88.png" ContentType="image/png"/>
  <Override PartName="/ppt/media/image76.png" ContentType="image/png"/>
  <Override PartName="/ppt/media/image79.png" ContentType="image/png"/>
  <Override PartName="/ppt/media/image78.png" ContentType="image/png"/>
  <Override PartName="/ppt/media/image75.png" ContentType="image/png"/>
  <Override PartName="/ppt/media/image74.png" ContentType="image/png"/>
  <Override PartName="/ppt/media/image87.jpeg" ContentType="image/jpeg"/>
  <Override PartName="/ppt/media/image73.png" ContentType="image/png"/>
  <Override PartName="/ppt/media/image72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29.png" ContentType="image/png"/>
  <Override PartName="/ppt/media/image68.png" ContentType="image/png"/>
  <Override PartName="/ppt/media/image70.png" ContentType="image/png"/>
  <Override PartName="/ppt/media/image28.png" ContentType="image/png"/>
  <Override PartName="/ppt/media/image82.png" ContentType="image/png"/>
  <Override PartName="/ppt/media/image17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21.png" ContentType="image/png"/>
  <Override PartName="/ppt/media/image1.jpeg" ContentType="image/jpeg"/>
  <Override PartName="/ppt/media/image47.png" ContentType="image/png"/>
  <Override PartName="/ppt/media/image90.png" ContentType="image/png"/>
  <Override PartName="/ppt/media/image25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80.png" ContentType="image/png"/>
  <Override PartName="/ppt/media/image15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81.png" ContentType="image/png"/>
  <Override PartName="/ppt/media/image16.png" ContentType="image/png"/>
  <Override PartName="/ppt/media/image4.png" ContentType="image/png"/>
  <Override PartName="/ppt/media/image34.png" ContentType="image/png"/>
  <Override PartName="/ppt/media/image18.png" ContentType="image/png"/>
  <Override PartName="/ppt/media/image83.png" ContentType="image/png"/>
  <Override PartName="/ppt/media/image6.png" ContentType="image/png"/>
  <Override PartName="/ppt/media/image3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ED3630E-F70F-4072-BEEB-4C595CCC14F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DDBB99-3573-4D5E-A384-BC00AB913A7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F2097C-8C57-45FF-A6B3-1BA80DCB347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D9E319-3F83-40E3-BC03-A7348317E6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A10B6C-34B8-442E-9E74-F80B983B876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6E77EB-0169-445E-AF1E-D02E7EAA5FA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4B25F5-1850-4E3C-BC55-318EC9A1F0F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7FA897-D6FE-4790-8DF8-381AEC9138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ECBC81-E1B0-44F8-918C-594350F718A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A9F64E-1951-4A4D-B117-2849B564E3E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A28598-EB8D-4B1A-845B-90D673933BD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4A7592-734D-4A93-83B6-FB2813FF2C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0F75BF-D8BA-4AD8-B34E-1353119561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9D7B0F-2CDB-4A08-8549-C2297A561F8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30826-1102-44C2-B7F3-F50F7ECB07C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F10A16-5942-4A2B-BFBA-5CE40A8F7C3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53CAE8-EA72-48E3-80FD-98815F309B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4C876-76CF-45A8-9F7D-1932312CDC3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977274-B3CA-4932-A517-88902FB4EDC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4ECA9D-CAD9-4596-A163-A9E443A559F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E80236-8EFB-42BC-88CF-D10AA6C148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0318B9-8919-4A35-BBAF-8364DBFFE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303957-F934-4553-A682-F3BDEF88FC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14BA40-EF0D-460D-8C6D-FF473088FF1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F88BDE-4016-4C01-B034-18D7E3ED5B7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889758B-BE8B-4469-8418-9FCB81570A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011208-2D75-4026-BAB2-D66E205E80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A85B1F-366C-4E0A-AEF5-E9CCB45AF6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D2086A-4E3E-473E-A8F0-E6E51C81BF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058FB1-D505-4C7B-B1A4-FE69511376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0D1A5A-D2BF-4276-9B5E-E8090CFD0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2711AB-6E51-4F49-9E2E-420DD76E51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68DD97-BD64-4E91-A3F3-544CF3862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E4DF33-10F5-47B6-95E0-2040E5CF92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4ABD67-2704-4217-BC5D-9644AD2178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C257E-D74A-4AF1-8233-FBE47A755B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67C4DC-089F-4397-B415-381FF3B725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E6F70E-A39B-46EB-902E-D59FD6C6D6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73612B-D2A2-4B82-B247-D1F307ABF1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EDCF3E-96DD-4AE2-A3DF-934D699452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88607E-68F2-45B1-8C35-C169D81A36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B5723E-F508-4B80-A625-34DBACDA83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18025D-2F63-49E3-A90E-73FDCCC3D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F01D78-32DA-4200-8F14-0B0232724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1481CD-6658-413E-AAB3-011631428B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61BD4B-1830-4E05-AC74-3D10724F9C89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600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2F7D2F-51EE-43B5-8634-DC40B204C1F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6120" cy="29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jpe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4720" cy="123408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2640" cy="42264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1920" cy="23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80840" cy="348084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840" cy="345384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924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3920" cy="26157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4240" cy="5662080"/>
          </a:xfrm>
          <a:prstGeom prst="rect">
            <a:avLst/>
          </a:prstGeom>
          <a:ln w="0">
            <a:noFill/>
          </a:ln>
        </p:spPr>
      </p:pic>
      <p:sp>
        <p:nvSpPr>
          <p:cNvPr id="285" name="Google Shape;898;g89d9307d70_13_164"/>
          <p:cNvSpPr/>
          <p:nvPr/>
        </p:nvSpPr>
        <p:spPr>
          <a:xfrm>
            <a:off x="1785240" y="1758600"/>
            <a:ext cx="6503400" cy="109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8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7480" cy="694800"/>
          </a:xfrm>
          <a:prstGeom prst="rect">
            <a:avLst/>
          </a:prstGeom>
          <a:ln w="0">
            <a:noFill/>
          </a:ln>
        </p:spPr>
      </p:pic>
      <p:sp>
        <p:nvSpPr>
          <p:cNvPr id="287" name="Прямоугольник 5"/>
          <p:cNvSpPr/>
          <p:nvPr/>
        </p:nvSpPr>
        <p:spPr>
          <a:xfrm>
            <a:off x="3482280" y="5056920"/>
            <a:ext cx="440280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Изображение 40"/>
          <p:cNvSpPr/>
          <p:nvPr/>
        </p:nvSpPr>
        <p:spPr>
          <a:xfrm>
            <a:off x="8656200" y="3567600"/>
            <a:ext cx="372240" cy="3722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90000" cy="166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9320" cy="338580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5680" cy="341568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9240" cy="6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3560" cy="2615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6480" cy="566424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3760" cy="38376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1800" cy="27180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1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2760" cy="25740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2760" cy="125208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3840" cy="345384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8720" cy="45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924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2024-08-23T16:21:39Z</dcterms:modified>
  <cp:revision>100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