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1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00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108.png" ContentType="image/png"/>
  <Override PartName="/ppt/media/image36.png" ContentType="image/png"/>
  <Override PartName="/ppt/media/image6.png" ContentType="image/png"/>
  <Override PartName="/ppt/media/image18.png" ContentType="image/png"/>
  <Override PartName="/ppt/media/image83.png" ContentType="image/png"/>
  <Override PartName="/ppt/media/image29.png" ContentType="image/png"/>
  <Override PartName="/ppt/media/image94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81.png" ContentType="image/png"/>
  <Override PartName="/ppt/media/image27.png" ContentType="image/png"/>
  <Override PartName="/ppt/media/image92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80.png" ContentType="image/png"/>
  <Override PartName="/ppt/media/image26.png" ContentType="image/png"/>
  <Override PartName="/ppt/media/image91.png" ContentType="image/png"/>
  <Override PartName="/ppt/media/image32.png" ContentType="image/png"/>
  <Override PartName="/ppt/media/image68.png" ContentType="image/png"/>
  <Override PartName="/ppt/media/image70.png" ContentType="image/png"/>
  <Override PartName="/ppt/media/image69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87.png" ContentType="image/png"/>
  <Override PartName="/ppt/media/image88.png" ContentType="image/png"/>
  <Override PartName="/ppt/media/image95.png" ContentType="image/png"/>
  <Override PartName="/ppt/media/image102.png" ContentType="image/png"/>
  <Override PartName="/ppt/media/image112.png" ContentType="image/png"/>
  <Override PartName="/ppt/media/image98.png" ContentType="image/png"/>
  <Override PartName="/ppt/media/image105.png" ContentType="image/png"/>
  <Override PartName="/ppt/media/image61.png" ContentType="image/png"/>
  <Override PartName="/ppt/media/image89.png" ContentType="image/png"/>
  <Override PartName="/ppt/media/image111.png" ContentType="image/png"/>
  <Override PartName="/ppt/media/image97.png" ContentType="image/png"/>
  <Override PartName="/ppt/media/image104.png" ContentType="image/png"/>
  <Override PartName="/ppt/media/image60.png" ContentType="image/png"/>
  <Override PartName="/ppt/media/image109.jpeg" ContentType="image/jpeg"/>
  <Override PartName="/ppt/media/image101.png" ContentType="image/png"/>
  <Override PartName="/ppt/media/image106.png" ContentType="image/png"/>
  <Override PartName="/ppt/media/image99.png" ContentType="image/png"/>
  <Override PartName="/ppt/media/image62.png" ContentType="image/png"/>
  <Override PartName="/ppt/media/image103.png" ContentType="image/png"/>
  <Override PartName="/ppt/media/image96.png" ContentType="image/png"/>
  <Override PartName="/ppt/media/image79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10.png" ContentType="image/png"/>
  <Override PartName="/ppt/media/image59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28.png" ContentType="image/png"/>
  <Override PartName="/ppt/media/image93.png" ContentType="image/png"/>
  <Override PartName="/ppt/media/image2.png" ContentType="image/png"/>
  <Override PartName="/ppt/media/image14.png" ContentType="image/png"/>
  <Override PartName="/ppt/media/image17.png" ContentType="image/png"/>
  <Override PartName="/ppt/media/image82.png" ContentType="image/png"/>
  <Override PartName="/ppt/media/image5.png" ContentType="image/png"/>
  <Override PartName="/ppt/media/image35.png" ContentType="image/png"/>
  <Override PartName="/ppt/media/image107.png" ContentType="image/png"/>
  <Override PartName="/ppt/media/image10.png" ContentType="image/png"/>
  <Override PartName="/ppt/media/image21.png" ContentType="image/png"/>
  <Override PartName="/ppt/media/image1.jpeg" ContentType="image/jpeg"/>
  <Override PartName="/ppt/media/image47.png" ContentType="image/png"/>
  <Override PartName="/ppt/media/image25.png" ContentType="image/png"/>
  <Override PartName="/ppt/media/image90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004B82A-2F73-42EA-80EB-6209A4BD35D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218DFB-A919-4FBF-8CAE-88209DE4B3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91DFF6-BCB4-474D-9F05-67A67A6C7AD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F9088D-46C8-4091-B077-A46227BC036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F6E466-6523-483A-A92D-758F97E6DF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E9B7E6-D514-4558-8050-EF161167992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308239-04AF-4353-A964-04CCC2173B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0FBC4D-D794-42F3-958D-8CC9B74F97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8A2DF9-AC4B-4E72-A456-A88E8F99CE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49B7A7-0781-4D51-B0DF-DB87A6C954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2AFE51-84A3-4299-A3CD-F61A7480EB0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9A0C7C-0641-451A-94A1-3F3C97E3FF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7EB790-6FC0-49A9-A1A6-2A5F41071D9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59C9F9-1EB0-43BE-AC08-05B51D40607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A8F7C7-403F-45C2-B895-2A756E8CDA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129219-2141-4880-8A93-4ED2772CAD3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FAF137-A10A-4FA5-9916-CC4FBF14504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5CE571-E1A4-4D1E-AB83-B3FEAD578EC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1F02C9-4196-4EBE-BF2B-702D43ABA0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30658A-895C-4DE0-B407-8B95483EA66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303A5A-59A1-4D61-AC04-277C0C49E2D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8C8862-392A-427B-B2C1-E922BAD7B9B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6C3380-B093-4455-AD4B-AC9AD0AB4C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84BF07-5357-4C10-904A-DB476D8DC0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AE37CE-2A8F-44FE-A75E-711B4A9690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94D74-AA53-4338-B5A6-9FCFB586278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01428F-9D76-4124-94A2-F8A4647593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6AB065-2306-4083-8B11-BA54BEB606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0E1419-411E-4C05-B887-1832D1A4FD7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FB1B3A-3F95-4E14-AF35-5FC62056EB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B443CF-155D-4688-BC99-C0B029145D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379D27-FCF9-43C1-9592-817FB5E73F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96663E-0E18-4028-AF10-ACA2C52258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D32DAB-44F9-4C02-B68F-0EC0297980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A5F577-6539-42BB-BB2C-B21D198240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8F952A-CAE5-498F-BF01-81D76F7BAF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A45612-3643-435D-8B0A-E216C36995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336662-F820-46A6-BFBC-D4971F11AE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D4D2C5-9383-4596-9470-135670BE40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7EE3BA-08E2-4FDA-9B2D-7CF458353E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A1AB04-86F6-4075-BB38-B9F750020F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8E36AB-EA3F-42C8-857B-FC47F558204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FC3187-6BB1-4412-B175-5A87EAD30BD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93508F-8101-400A-9D34-27D57D0A23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52BF90-3E87-4CC7-AF19-7EF16614C5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3B285C-6F4B-4233-9DFC-A52999EA6B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C2AA8E-D560-4DF1-A045-0D6D4124A4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9840C4-6BED-47AD-B94D-734A433B46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CAE068-D4CA-49F8-B092-2A4CF6066E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CC853D-4C25-4E5E-93CB-96884ECE9D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5280" cy="29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5400" cy="29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8BBA27-8DC2-44C0-B96E-6EBF800DB9B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5400" cy="29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5280" cy="29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5400" cy="29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C99BDD-56A5-4E76-99FD-07C3FA096974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5400" cy="29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jpe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3520" cy="566136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4000" cy="123336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2080" cy="3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1920" cy="4219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1200" cy="23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80120" cy="348012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852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8600" cy="338508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960" cy="341496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852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3120" cy="345312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852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80120" cy="348012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852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8600" cy="338508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3520" cy="5661360"/>
          </a:xfrm>
          <a:prstGeom prst="rect">
            <a:avLst/>
          </a:prstGeom>
          <a:ln w="0">
            <a:noFill/>
          </a:ln>
        </p:spPr>
      </p:pic>
      <p:sp>
        <p:nvSpPr>
          <p:cNvPr id="335" name="Google Shape;898;g89d9307d70_13_164"/>
          <p:cNvSpPr/>
          <p:nvPr/>
        </p:nvSpPr>
        <p:spPr>
          <a:xfrm>
            <a:off x="1785240" y="1758600"/>
            <a:ext cx="6502680" cy="10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3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6760" cy="694080"/>
          </a:xfrm>
          <a:prstGeom prst="rect">
            <a:avLst/>
          </a:prstGeom>
          <a:ln w="0">
            <a:noFill/>
          </a:ln>
        </p:spPr>
      </p:pic>
      <p:sp>
        <p:nvSpPr>
          <p:cNvPr id="337" name="Прямоугольник 5"/>
          <p:cNvSpPr/>
          <p:nvPr/>
        </p:nvSpPr>
        <p:spPr>
          <a:xfrm>
            <a:off x="3482280" y="5056920"/>
            <a:ext cx="4402080" cy="3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8" name="Изображение 40"/>
          <p:cNvSpPr/>
          <p:nvPr/>
        </p:nvSpPr>
        <p:spPr>
          <a:xfrm>
            <a:off x="8656200" y="3567600"/>
            <a:ext cx="371520" cy="37152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9280" cy="165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8600" cy="338508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960" cy="341496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852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3120" cy="345312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1857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2024-08-23T16:26:08Z</dcterms:modified>
  <cp:revision>105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