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26.png" ContentType="image/png"/>
  <Override PartName="/ppt/media/image91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25.png" ContentType="image/png"/>
  <Override PartName="/ppt/media/image90.png" ContentType="image/png"/>
  <Override PartName="/ppt/media/image47.png" ContentType="image/png"/>
  <Override PartName="/ppt/media/image70.png" ContentType="image/png"/>
  <Override PartName="/ppt/media/image71.png" ContentType="image/png"/>
  <Override PartName="/ppt/media/image115.png" ContentType="image/png"/>
  <Override PartName="/ppt/media/image72.png" ContentType="image/png"/>
  <Override PartName="/ppt/media/image116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96.png" ContentType="image/png"/>
  <Override PartName="/ppt/media/image103.png" ContentType="image/png"/>
  <Override PartName="/ppt/media/image95.png" ContentType="image/png"/>
  <Override PartName="/ppt/media/image102.png" ContentType="image/png"/>
  <Override PartName="/ppt/media/image113.png" ContentType="image/png"/>
  <Override PartName="/ppt/media/image79.png" ContentType="image/png"/>
  <Override PartName="/ppt/media/image101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12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89.png" ContentType="image/png"/>
  <Override PartName="/ppt/media/image111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20.png" ContentType="image/png"/>
  <Override PartName="/ppt/media/image57.png" ContentType="image/png"/>
  <Override PartName="/ppt/media/image28.png" ContentType="image/png"/>
  <Override PartName="/ppt/media/image93.png" ContentType="image/png"/>
  <Override PartName="/ppt/media/image17.png" ContentType="image/png"/>
  <Override PartName="/ppt/media/image82.png" ContentType="image/png"/>
  <Override PartName="/ppt/media/image5.png" ContentType="image/png"/>
  <Override PartName="/ppt/media/image35.png" ContentType="image/png"/>
  <Override PartName="/ppt/media/image114.jpeg" ContentType="image/jpeg"/>
  <Override PartName="/ppt/media/image107.png" ContentType="image/png"/>
  <Override PartName="/ppt/media/image10.png" ContentType="image/png"/>
  <Override PartName="/ppt/media/image21.png" ContentType="image/png"/>
  <Override PartName="/ppt/media/image1.jpeg" ContentType="image/jpe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74D5C7E-6147-47C3-ADAB-42E917F551A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73062C-8CEA-4D77-B547-05E4026120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DC191C-270D-4D4A-A987-AF2FCCB3FB4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6654F-7112-48F1-9952-773186FD3AD6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611AE6-C5D3-4168-AD03-6C7B92EED2C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6E8108-CE72-4778-8DA0-F2F0182908E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F8899C-F839-411A-84C3-C305BFA3AE3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58536C-7040-4C77-89DD-3DE1AD5D2C9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CC96EE-11E6-47DB-B5F1-B2FD5A218A0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15AD74-E893-414C-9C9B-AC3BFE31AC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D37BE9-7C5C-4735-942F-71465142826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689152-57CB-43AC-881A-A66CDCBF5AE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3A5081-2437-4DA5-B1FF-BEF8F90E03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340926-CB26-4AD5-AB95-5AFF667FAAF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2E84C7-6F3D-4CFF-8F90-FFEDC67004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FFC04C-39AE-45DC-AF5F-3E1E6DF26F2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77F65A-9352-4891-AB6D-C003A4FAC55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3C8AEA-029F-47BB-B46D-B992BA889BA2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8BF77E-66CA-46D6-AD17-14F775EFD0A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725DA4-5620-4598-A4C8-AA0FF05E790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846915-148F-4CA0-8454-6E76FDD1105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209C14-E45F-4528-A128-DBB735A51B6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3F0B0F-1CDD-4363-80FB-0B9E33DB887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F4560C-E3BD-4C51-91A3-4155EE6A186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00A081-49C0-448E-8696-DC38D01752A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12D94E-34C7-471E-95AE-D58A4719218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7771AA-41AA-4175-B1DA-C8B3592D42C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EDED44-9A51-48AD-B56C-CA03DBE65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72A3F2-264A-4173-BBB9-57E1E35595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119C7D-2DC4-4F65-9277-486F2BDBAED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2F6A73-734D-4828-8BF8-41CB4EB7C9A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96523E-E6A7-4398-A21E-3305B4CF60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0F666F-E437-48EE-AE8B-8C748F86C0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367730-6C79-4113-845F-DB35A7D061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D20247-E262-4143-93B6-E239494576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8CCCC3-7CDD-4882-9325-F3EB821265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76ACEF8-D739-4450-8FA7-25CD4255A1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22255DF-DD46-46F1-8CF8-24C87FCE59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48506B-C8B7-4A4A-B142-21BE876F90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5B29DC-B703-40C4-ABEA-C6B068A323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5F6A7D-8CB8-43C7-AA0B-D3381B788B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8D8C65-007D-4BCD-BADF-CCA9C61D7C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AF9DA00-D7F5-4660-A1DC-7CA73A2BCC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661EE0-C4F0-4A4D-BEF9-E5DF034034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7835A0-443D-4C7D-83AC-B18BA1BD2E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3F511A-00BA-47AE-9133-88C074C626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D63182-518E-4EFB-B70D-C83E366739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29B928-5736-4351-AA1F-2EB9E03E75C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72EA0D-7CD1-445C-A68D-DC6C1EE5F4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15DCB-7759-455D-891B-ADB56B34D4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D2E11A-62E0-4589-B21C-325A872498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92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EF2902-AE1C-4882-A4BD-5861B91E78AB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92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A32060-22E7-4DDD-88F7-868514A4B113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5040" cy="29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jpe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160" cy="566100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640" cy="123300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72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560" cy="42156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840" cy="23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760" cy="347976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81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240" cy="338472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600" cy="341460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81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760" cy="345276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81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840" cy="2614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760" cy="347976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816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240" cy="338472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600" cy="341460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81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3160" cy="5661000"/>
          </a:xfrm>
          <a:prstGeom prst="rect">
            <a:avLst/>
          </a:prstGeom>
          <a:ln w="0">
            <a:noFill/>
          </a:ln>
        </p:spPr>
      </p:pic>
      <p:sp>
        <p:nvSpPr>
          <p:cNvPr id="345" name="Google Shape;898;g89d9307d70_13_164"/>
          <p:cNvSpPr/>
          <p:nvPr/>
        </p:nvSpPr>
        <p:spPr>
          <a:xfrm>
            <a:off x="1785240" y="1758600"/>
            <a:ext cx="6502320" cy="10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4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400" cy="693720"/>
          </a:xfrm>
          <a:prstGeom prst="rect">
            <a:avLst/>
          </a:prstGeom>
          <a:ln w="0">
            <a:noFill/>
          </a:ln>
        </p:spPr>
      </p:pic>
      <p:sp>
        <p:nvSpPr>
          <p:cNvPr id="347" name="Прямоугольник 5"/>
          <p:cNvSpPr/>
          <p:nvPr/>
        </p:nvSpPr>
        <p:spPr>
          <a:xfrm>
            <a:off x="3482280" y="5056920"/>
            <a:ext cx="440172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8" name="Изображение 40"/>
          <p:cNvSpPr/>
          <p:nvPr/>
        </p:nvSpPr>
        <p:spPr>
          <a:xfrm>
            <a:off x="8656200" y="3567600"/>
            <a:ext cx="371160" cy="37116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4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920" cy="1659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8240" cy="338472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600" cy="341460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8160" cy="64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400" cy="566316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680" cy="38268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720" cy="27072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200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680" cy="25632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680" cy="125100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760" cy="345276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640" cy="459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816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2024-08-23T16:27:34Z</dcterms:modified>
  <cp:revision>106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