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8.png" ContentType="image/png"/>
  <Override PartName="/ppt/media/image21.png" ContentType="image/png"/>
  <Override PartName="/ppt/media/image2.png" ContentType="image/png"/>
  <Override PartName="/ppt/media/image32.png" ContentType="image/png"/>
  <Override PartName="/ppt/media/image129.png" ContentType="image/png"/>
  <Override PartName="/ppt/media/image26.png" ContentType="image/png"/>
  <Override PartName="/ppt/media/image94.png" ContentType="image/png"/>
  <Override PartName="/ppt/media/image3.png" ContentType="image/png"/>
  <Override PartName="/ppt/media/image33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131.jpeg" ContentType="image/jpeg"/>
  <Override PartName="/ppt/media/image34.png" ContentType="image/png"/>
  <Override PartName="/ppt/media/image6.png" ContentType="image/png"/>
  <Override PartName="/ppt/media/image15.png" ContentType="image/png"/>
  <Override PartName="/ppt/media/image83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3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50.png" ContentType="image/png"/>
  <Override PartName="/ppt/media/image51.png" ContentType="image/png"/>
  <Override PartName="/ppt/media/image49.png" ContentType="image/png"/>
  <Override PartName="/ppt/media/image100.png" ContentType="image/png"/>
  <Override PartName="/ppt/media/image52.png" ContentType="image/png"/>
  <Override PartName="/ppt/media/image53.png" ContentType="image/png"/>
  <Override PartName="/ppt/media/image56.png" ContentType="image/png"/>
  <Override PartName="/ppt/media/image54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5.png" ContentType="image/png"/>
  <Override PartName="/ppt/media/image40.png" ContentType="image/png"/>
  <Override PartName="/ppt/media/image47.png" ContentType="image/png"/>
  <Override PartName="/ppt/media/image133.png" ContentType="image/png"/>
  <Override PartName="/ppt/media/image41.png" ContentType="image/png"/>
  <Override PartName="/ppt/media/image48.png" ContentType="image/png"/>
  <Override PartName="/ppt/media/image134.png" ContentType="image/png"/>
  <Override PartName="/ppt/media/image42.png" ContentType="image/png"/>
  <Override PartName="/ppt/media/image132.png" ContentType="image/png"/>
  <Override PartName="/ppt/media/image46.png" ContentType="image/png"/>
  <Override PartName="/ppt/media/image45.png" ContentType="image/png"/>
  <Override PartName="/ppt/media/image130.png" ContentType="image/png"/>
  <Override PartName="/ppt/media/image79.png" ContentType="image/png"/>
  <Override PartName="/ppt/media/image44.png" ContentType="image/png"/>
  <Override PartName="/ppt/media/image43.png" ContentType="image/png"/>
  <Override PartName="/ppt/media/image127.png" ContentType="image/png"/>
  <Override PartName="/ppt/media/image3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0C007F4-F357-4A47-88AD-3459BAFE4C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B149A-F3E5-45CF-81B5-B9565088B6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D6C31E-782D-45BD-9F8E-63FC1D91BF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9355D1-FD8F-4D9C-B39F-431B0FC100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649BD1-B63C-4F72-8108-3722BD7967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8AA8E0-9EC5-4B25-8EE2-D4DD6066C9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FC177-B346-4E53-9E03-2829C6A906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E88B7-F47E-4B40-B90A-F6AADBF40F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42157-3DB4-43EE-AEE1-B7FC6AED77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445BA-E02F-41AF-A7EC-5D99E1435B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D361D8-E481-49C9-B800-B746F42383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89EF59-873E-46BC-A0B3-C7FE2BFC14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76DE3-E1AC-4FF8-A209-95CE24C0FF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0EB34F-0A96-421B-8DBC-C0A3E48795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82BEE9-2FD0-46E8-8740-2DA2D16730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8AF982-B56D-4F3C-880A-5FA4D8A727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021E85-A6E1-45EA-B8E6-AC73479D0E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51E23E-8E8C-443B-ACF4-B88160F6F3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C90147-6CB9-486C-BBAD-76BE706A6D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26B583-58B8-4D6A-9B64-707901DAFB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5E1EA1-DA85-4CD2-9DA7-C70A14CEEA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C2D387-D65E-42BF-8997-CBBD1AA6AC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A9A1B3-0054-4105-9E79-361D2426D1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5E189A-03EE-4E64-BED7-F688770AF8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B89AFF-E01B-4476-800C-49EB00AE3D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7846A-99FD-4DBE-A020-D8A0F72ED7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EC8192-6AD0-4DC6-AB5D-96DB753065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F579B-10D7-40DD-985A-07511AA7E8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E08AE-A955-490F-B92E-A20AA08CA4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D0D42-9E8C-486E-A8DA-B2EA53AFA5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56C59-C786-4EC9-9560-B5F19062D8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7E5A5-BDDC-4898-8FFB-B89C58330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2B0BB-36D7-45D7-9798-985D4C15E0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AC62A-4675-4BA5-A860-35F8DDDAF5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D1597-1F1D-4E4F-908E-B9255E58D4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2F3EA0-99CF-4D38-8133-E14555048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4D4766-BE32-41EA-A688-FC0207A90A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7076E5-3C35-462A-8488-DF16E607EB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C44E1-8E92-492A-9BD7-496B4BC805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F902B3-8603-4908-AB21-E366ADCEB0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1FF836-C756-48D2-B712-CB49AA62CC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071D75-BED3-4657-8BF4-46E7B45A1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49081F-0183-45EB-A124-47E47DFBB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4B98A4-897B-425B-AF13-F18588E50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C309DD-6405-41B4-8FA9-77A00F1251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996E0B-646E-4DD8-B9AA-E287F63335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F3696E-EEBC-4063-8150-843EBAD2401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92D528-CE65-48CC-9840-C7A41967F7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50FE65-03EA-4FD9-B759-9893D1B455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80AF31-5C6E-4E11-83AF-4095912629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40FF6-96F4-4F14-9162-DCEBB87D89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2210E-4D98-4244-AA11-3C490F0D0D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0DDCF-D1FF-426E-90F6-10AF2EE4A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50D1B-0525-4FB0-B793-CE6895AEB1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315AB-DE5A-47CC-8F0A-6F1CF345AA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733FDA-A7A9-4713-B65F-D37A4E143B3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72E52-0BF3-44E6-8BFA-CCC2279DA3F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jpe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38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38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2024-08-23T16:34:36Z</dcterms:modified>
  <cp:revision>110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