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7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3.png" ContentType="image/png"/>
  <Override PartName="/ppt/media/image33.png" ContentType="image/png"/>
  <Override PartName="/ppt/media/image4.png" ContentType="image/png"/>
  <Override PartName="/ppt/media/image13.png" ContentType="image/png"/>
  <Override PartName="/ppt/media/image81.png" ContentType="image/png"/>
  <Override PartName="/ppt/media/image34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7.png" ContentType="image/png"/>
  <Override PartName="/ppt/media/image3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27.png" ContentType="image/png"/>
  <Override PartName="/ppt/media/image30.png" ContentType="image/png"/>
  <Override PartName="/ppt/media/image8.png" ContentType="image/png"/>
  <Override PartName="/ppt/media/image38.png" ContentType="image/png"/>
  <Override PartName="/ppt/media/image56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16.png" ContentType="image/png"/>
  <Override PartName="/ppt/media/image84.png" ContentType="image/png"/>
  <Override PartName="/ppt/media/image136.jpeg" ContentType="image/jpeg"/>
  <Override PartName="/ppt/media/image63.png" ContentType="image/png"/>
  <Override PartName="/ppt/media/image55.png" ContentType="image/png"/>
  <Override PartName="/ppt/media/image129.png" ContentType="image/png"/>
  <Override PartName="/ppt/media/image32.png" ContentType="image/png"/>
  <Override PartName="/ppt/media/image40.png" ContentType="image/png"/>
  <Override PartName="/ppt/media/image137.png" ContentType="image/png"/>
  <Override PartName="/ppt/media/image133.png" ContentType="image/png"/>
  <Override PartName="/ppt/media/image41.png" ContentType="image/png"/>
  <Override PartName="/ppt/media/image138.png" ContentType="image/png"/>
  <Override PartName="/ppt/media/image48.png" ContentType="image/png"/>
  <Override PartName="/ppt/media/image134.png" ContentType="image/png"/>
  <Override PartName="/ppt/media/image42.png" ContentType="image/png"/>
  <Override PartName="/ppt/media/image139.png" ContentType="image/png"/>
  <Override PartName="/ppt/media/image49.png" ContentType="image/png"/>
  <Override PartName="/ppt/media/image100.png" ContentType="image/png"/>
  <Override PartName="/ppt/media/image135.png" ContentType="image/png"/>
  <Override PartName="/ppt/media/image43.png" ContentType="image/png"/>
  <Override PartName="/ppt/media/image131.png" ContentType="image/png"/>
  <Override PartName="/ppt/media/image45.png" ContentType="image/png"/>
  <Override PartName="/ppt/media/image26.png" ContentType="image/png"/>
  <Override PartName="/ppt/media/image94.png" ContentType="image/png"/>
  <Override PartName="/ppt/media/image132.png" ContentType="image/png"/>
  <Override PartName="/ppt/media/image46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130.png" ContentType="image/png"/>
  <Override PartName="/ppt/media/image79.png" ContentType="image/png"/>
  <Override PartName="/ppt/media/image44.png" ContentType="image/png"/>
  <Override PartName="/ppt/media/image39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6E0ECFC-C4FD-47A6-BF29-F58035F64A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FCEFA-9905-484A-8400-56A8D93EF9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8E4BF7-7A43-443E-8C7B-9E4D0F6E42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5FB021-56CD-4ADA-9467-DC5CD83FAA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ED3A3D-A0FA-42C2-9F1E-AEB8A3FCE6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3AF9B0-1711-4650-9285-D4F22D42D4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C30F46-544D-41BA-86A3-7DB162B7B3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3B8888-DA36-43B0-A8B9-F5A139A5EA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4099F2-5091-48B5-940A-D7CF1370C5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2D1B2-92E1-4C6B-8BF0-52C78A7F0A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83AEF9-02F5-4CEC-A86B-6DD8ED1C9D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066713-785E-4501-9E0C-C495E33957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928157-15BF-4417-A679-A1B10482A8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F39B2A-0821-40F4-8914-682761BAC0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DD138A-08EB-44D0-9B61-53D8C86B1E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E5E272-1954-4024-BAFD-EFF91844CB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DA3F96-6638-48B4-B873-AB53DB2400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EEE3A5-186D-44BC-A907-E55312EB83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3B4CB7-DB44-48BB-9D29-A340AAF6BC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792BFF-E3EC-4F91-8645-FDB221A2FD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D275FB-E441-4ED2-BC2A-7B3C4A5D2A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F73D21-F7EC-4487-B448-60A7121B21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741ED2-4B79-4793-828A-E54B613651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52E978-DFE4-4C71-B8A3-6FDC2ADF94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7E4B18-A758-4D2F-BB93-9610C3D9A5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A959DA-2A42-4117-ACDF-ADFB01D99F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04CB4-43AD-47E3-B424-7F4D7FB6F0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0B7549-B305-4B06-8058-C9142D0F73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B422EB-D491-4F7D-9676-F23F56E579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4CBF5D-D057-4777-8A90-35B97A3DBC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35C5FF-654C-447B-949C-A6308307DA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F6E1CB-7624-4B3D-BCE4-CF8410781A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D6F70-6F4A-408A-A653-3E54A51174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AF14DD-AF59-47ED-97EE-E0B621F095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4EC716-EA4C-4E60-B81B-AA0C8A1DFA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D06BB5-65BD-4442-8F3E-1E1106AB2F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4C4573-B5E0-4B11-B3B0-9957508C51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D30A31-6086-4FCE-AE13-B370D7FA07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4BCE1B-B7E4-40CC-842A-9C471DE74E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EBB2B5-DE9B-4B1B-A96C-BA264B6986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DA219F-818C-44B4-BCDD-FC107F034B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536676-26C6-4889-B145-15759EAA61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A07F69-52C2-48E6-90E2-9B123AA825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F29E6B-2EAF-45B1-9FA1-CEE941D8F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5DDD2C-D5B8-4C2B-8C92-B592684AB5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6C8D2C-2BE9-4A5A-96AD-88F22D15B8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A6C519-D4E4-420A-90D4-535D4AC9F0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0C47B5-193B-481A-88D6-58FAC7F3F4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8D80E7-364C-4FBE-94F3-9448D6BDF1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239A80-FD67-4B3E-B32F-0E67EF127D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8463F6-610B-4EA9-A435-1157625632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49DBE8-DC4B-467A-AAB2-40D8C5C081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1A1FB-773A-4E78-86D8-CED31FCA55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70BE7F-6046-43AC-A865-4C5B957207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671AB9-F479-43C0-B2E2-62E5C4C5D5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B32D4-9DBE-444F-A9AA-847DD90FB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C7CC3D-B11C-4165-92AD-6AECC94F088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84630-7659-42F5-92C9-2A68860C4C0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jpe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39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9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39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2024-08-23T16:35:32Z</dcterms:modified>
  <cp:revision>111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