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22.png" ContentType="image/png"/>
  <Override PartName="/ppt/media/image121.png" ContentType="image/png"/>
  <Override PartName="/ppt/media/image116.png" ContentType="image/png"/>
  <Override PartName="/ppt/media/image115.png" ContentType="image/png"/>
  <Override PartName="/ppt/media/image114.png" ContentType="image/png"/>
  <Override PartName="/ppt/media/image113.png" ContentType="image/png"/>
  <Override PartName="/ppt/media/image112.png" ContentType="image/png"/>
  <Override PartName="/ppt/media/image111.png" ContentType="image/png"/>
  <Override PartName="/ppt/media/image106.png" ContentType="image/png"/>
  <Override PartName="/ppt/media/image105.png" ContentType="image/png"/>
  <Override PartName="/ppt/media/image104.png" ContentType="image/png"/>
  <Override PartName="/ppt/media/image103.png" ContentType="image/png"/>
  <Override PartName="/ppt/media/image3.png" ContentType="image/png"/>
  <Override PartName="/ppt/media/image33.png" ContentType="image/png"/>
  <Override PartName="/ppt/media/image4.png" ContentType="image/png"/>
  <Override PartName="/ppt/media/image34.png" ContentType="image/png"/>
  <Override PartName="/ppt/media/image6.png" ContentType="image/png"/>
  <Override PartName="/ppt/media/image15.png" ContentType="image/png"/>
  <Override PartName="/ppt/media/image83.png" ContentType="image/png"/>
  <Override PartName="/ppt/media/image18.png" ContentType="image/png"/>
  <Override PartName="/ppt/media/image86.png" ContentType="image/png"/>
  <Override PartName="/ppt/media/image36.png" ContentType="image/png"/>
  <Override PartName="/ppt/media/image108.png" ContentType="image/png"/>
  <Override PartName="/ppt/media/image11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37.png" ContentType="image/png"/>
  <Override PartName="/ppt/media/image109.png" ContentType="image/png"/>
  <Override PartName="/ppt/media/image80.png" ContentType="image/png"/>
  <Override PartName="/ppt/media/image12.png" ContentType="image/png"/>
  <Override PartName="/ppt/media/image127.png" ContentType="image/png"/>
  <Override PartName="/ppt/media/image30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128.png" ContentType="image/png"/>
  <Override PartName="/ppt/media/image39.png" ContentType="image/png"/>
  <Override PartName="/ppt/media/image40.png" ContentType="image/png"/>
  <Override PartName="/ppt/media/image137.png" ContentType="image/png"/>
  <Override PartName="/ppt/media/image133.png" ContentType="image/png"/>
  <Override PartName="/ppt/media/image41.png" ContentType="image/png"/>
  <Override PartName="/ppt/media/image138.png" ContentType="image/png"/>
  <Override PartName="/ppt/media/image48.png" ContentType="image/png"/>
  <Override PartName="/ppt/media/image134.png" ContentType="image/png"/>
  <Override PartName="/ppt/media/image49.png" ContentType="image/png"/>
  <Override PartName="/ppt/media/image100.png" ContentType="image/png"/>
  <Override PartName="/ppt/media/image135.png" ContentType="image/png"/>
  <Override PartName="/ppt/media/image43.png" ContentType="image/png"/>
  <Override PartName="/ppt/media/image81.png" ContentType="image/png"/>
  <Override PartName="/ppt/media/image13.png" ContentType="image/png"/>
  <Override PartName="/ppt/media/image136.png" ContentType="image/png"/>
  <Override PartName="/ppt/media/image132.png" ContentType="image/png"/>
  <Override PartName="/ppt/media/image46.png" ContentType="image/png"/>
  <Override PartName="/ppt/media/image139.png" ContentType="image/png"/>
  <Override PartName="/ppt/media/image42.png" ContentType="image/png"/>
  <Override PartName="/ppt/media/image50.png" ContentType="image/png"/>
  <Override PartName="/ppt/media/image45.png" ContentType="image/png"/>
  <Override PartName="/ppt/media/image129.png" ContentType="image/png"/>
  <Override PartName="/ppt/media/image32.png" ContentType="image/png"/>
  <Override PartName="/ppt/media/image131.png" ContentType="image/png"/>
  <Override PartName="/ppt/media/image140.jpeg" ContentType="image/jpeg"/>
  <Override PartName="/ppt/media/image143.png" ContentType="image/png"/>
  <Override PartName="/ppt/media/image51.png" ContentType="image/png"/>
  <Override PartName="/ppt/media/image44.png" ContentType="image/png"/>
  <Override PartName="/ppt/media/image130.png" ContentType="image/png"/>
  <Override PartName="/ppt/media/image79.png" ContentType="image/png"/>
  <Override PartName="/ppt/media/image142.png" ContentType="image/png"/>
  <Override PartName="/ppt/media/image56.png" ContentType="image/png"/>
  <Override PartName="/ppt/media/image141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94.png" ContentType="image/png"/>
  <Override PartName="/ppt/media/image26.png" ContentType="image/png"/>
  <Override PartName="/ppt/media/image2.png" ContentType="image/png"/>
  <Override PartName="/ppt/media/image47.png" ContentType="image/png"/>
  <Override PartName="/ppt/media/image21.png" ContentType="image/png"/>
  <Override PartName="/ppt/media/image118.png" ContentType="image/png"/>
  <Override PartName="/ppt/media/image10.png" ContentType="image/png"/>
  <Override PartName="/ppt/media/image107.png" ContentType="image/png"/>
  <Override PartName="/ppt/media/image35.png" ContentType="image/png"/>
  <Override PartName="/ppt/media/image5.png" ContentType="image/png"/>
  <Override PartName="/ppt/media/image85.png" ContentType="image/png"/>
  <Override PartName="/ppt/media/image17.png" ContentType="image/png"/>
  <Override PartName="/ppt/media/image14.png" ContentType="image/png"/>
  <Override PartName="/ppt/media/image82.png" ContentType="image/png"/>
  <Override PartName="/ppt/media/image25.png" ContentType="image/png"/>
  <Override PartName="/ppt/media/image93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5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19.png" ContentType="image/png"/>
  <Override PartName="/ppt/media/image91.png" ContentType="image/png"/>
  <Override PartName="/ppt/media/image23.png" ContentType="image/png"/>
  <Override PartName="/ppt/media/image92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120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95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1.jpeg" ContentType="image/jpeg"/>
  <Override PartName="/ppt/media/image98.png" ContentType="image/png"/>
  <Override PartName="/ppt/media/image99.png" ContentType="image/png"/>
  <Override PartName="/ppt/media/image101.png" ContentType="image/png"/>
  <Override PartName="/ppt/media/image10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579F4CF-D6D6-46EB-B9FF-B9D400A334E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45346F-4A5A-4E48-A032-8116212689F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A9C76F-B0CE-47E9-B68B-B1173234D0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B7A04D-97EC-4DD9-8E78-1C5C273FF00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6084B6-38B3-49C7-A264-5D372AC8CF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D7D51E-AC2D-48E7-8D31-6B92FAAF99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8D1E54-502F-4DEF-B9C7-413A322FB4E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50DC01-C5CC-49FC-99F9-96E5365F648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72822B-8273-4308-9096-940D6C3421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F92172-9CB6-4BD0-AC30-A6017FCC539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6121FC-DC55-4899-8369-26F5D7E3930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D21824-96AD-47E3-8DEA-3DE025AD2DB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4954E4-3EF9-4BF5-A768-8EA0511A2BF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2C9290-9A57-44EF-A6E6-4281C8D641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3CDFD9-3298-4D5A-8AC9-3D344A953C4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0A37AA-A529-4B47-A0F8-768DFB39B6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4BCB91-DC95-49DB-B8DD-32D4F97609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773B59-F3E6-4687-A916-ADE62ECEBE8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72B7B4-C305-4E8F-AB19-8DD32EA5DDF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BC30CC-D286-4FE2-8E86-F1594B2F190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81A44E-37AE-4D1E-AD33-386FD5B858D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557D7F-361E-4C24-995A-D81EEA64AF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390980-3C67-4B04-B953-47A0B456E4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1FC3D3-0927-4F12-92F2-99C451A0A03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980041-9CFE-4E6A-8500-77CD8B715F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4F3C6C-F9E0-4069-9073-3DDCD97153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136733-EB02-41D0-A80A-44E67E7D05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566AA6-63FF-4A05-89C3-18AEC5A77DE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115C6E-5A41-4005-B508-FCA5B8332B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1F9B91-4839-441C-9DB5-44E8CFB06CA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5DEBC0-EE5D-4BBF-A62A-EDC0C56378A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BA0A22-A139-4FD1-8038-562A0B7DC7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319F24-8316-4B35-A79C-60F44D259E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4FD6ED-EE8F-48E5-81BF-79C18B8DF0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8A7979-0FA1-4A1F-B7C9-02C7234574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72515E-A8C3-4404-AA22-788DA7D311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15DF34-341B-4548-88FB-DD3E43CE0D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7AFAFD-DC17-43CC-BFAE-A29C67262E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A9AB26-643F-42EC-A7B2-1DE645464F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BBA0D0-8E0F-4D4C-9C68-81B4D8D046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A2E0B4-1958-4C86-BDB7-4901C5846F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4AC9D0-68D7-4205-A73E-1229BE7004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ACD824-7EC3-4732-8B8E-C8DBF26F44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DAD7BE-2511-4BBE-A9E3-BB29D10BBA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FD4FEC-5570-466D-BAD0-5DBB1DBC2B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491693-F776-495C-8D2A-27ACE761E7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0AD0AB-64F2-4620-AB0D-626DD19A35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6D9227-BD15-400D-9C0E-4188087411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20BF33-50D6-4837-8DCF-BFF0AFE4EF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4AC88C-577A-44ED-A141-9A08A1C8BA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0DBA26-2D48-4AB2-AC9E-67B40DB1CF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BAA112-EE00-47AA-A8D2-1C5ADE2FC2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D608D0-4771-4F59-8342-078956AEAB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83CF6A-ED2D-429A-B6E8-5DD62CCD0D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355F2F-EE8C-4D83-9DC4-28308E7D13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BD7695-04F7-4738-9D72-1BB902A84E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504455-59E6-4EBD-84A3-9D44B92051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013F12-CE3E-4B0B-9EDE-CC072D5F6BD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30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27B74F-C17E-4668-B477-759851D63DC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jpe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3280" cy="12326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200" cy="4212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0480" cy="23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405" name="Google Shape;898;g89d9307d70_13_164"/>
          <p:cNvSpPr/>
          <p:nvPr/>
        </p:nvSpPr>
        <p:spPr>
          <a:xfrm>
            <a:off x="1785240" y="1758600"/>
            <a:ext cx="6501960" cy="10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0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040" cy="693360"/>
          </a:xfrm>
          <a:prstGeom prst="rect">
            <a:avLst/>
          </a:prstGeom>
          <a:ln w="0">
            <a:noFill/>
          </a:ln>
        </p:spPr>
      </p:pic>
      <p:sp>
        <p:nvSpPr>
          <p:cNvPr id="407" name="Прямоугольник 5"/>
          <p:cNvSpPr/>
          <p:nvPr/>
        </p:nvSpPr>
        <p:spPr>
          <a:xfrm>
            <a:off x="3482280" y="50569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8" name="Изображение 40"/>
          <p:cNvSpPr/>
          <p:nvPr/>
        </p:nvSpPr>
        <p:spPr>
          <a:xfrm>
            <a:off x="8656200" y="3567600"/>
            <a:ext cx="370800" cy="3708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8560" cy="165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2024-08-23T16:36:33Z</dcterms:modified>
  <cp:revision>112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