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45.jpeg" ContentType="image/jpe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99.png" ContentType="image/png"/>
  <Override PartName="/ppt/media/image4.png" ContentType="image/png"/>
  <Override PartName="/ppt/media/image34.png" ContentType="image/png"/>
  <Override PartName="/ppt/media/image6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37.png" ContentType="image/png"/>
  <Override PartName="/ppt/media/image109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128.png" ContentType="image/png"/>
  <Override PartName="/ppt/media/image39.png" ContentType="image/png"/>
  <Override PartName="/ppt/media/image40.png" ContentType="image/png"/>
  <Override PartName="/ppt/media/image137.png" ContentType="image/png"/>
  <Override PartName="/ppt/media/image41.png" ContentType="image/png"/>
  <Override PartName="/ppt/media/image138.png" ContentType="image/png"/>
  <Override PartName="/ppt/media/image42.png" ContentType="image/png"/>
  <Override PartName="/ppt/media/image139.png" ContentType="image/png"/>
  <Override PartName="/ppt/media/image43.png" ContentType="image/png"/>
  <Override PartName="/ppt/media/image100.png" ContentType="image/png"/>
  <Override PartName="/ppt/media/image49.png" ContentType="image/png"/>
  <Override PartName="/ppt/media/image50.png" ContentType="image/png"/>
  <Override PartName="/ppt/media/image147.png" ContentType="image/png"/>
  <Override PartName="/ppt/media/image143.png" ContentType="image/png"/>
  <Override PartName="/ppt/media/image51.png" ContentType="image/png"/>
  <Override PartName="/ppt/media/image148.png" ContentType="image/png"/>
  <Override PartName="/ppt/media/image144.png" ContentType="image/png"/>
  <Override PartName="/ppt/media/image52.png" ContentType="image/png"/>
  <Override PartName="/ppt/media/image146.png" ContentType="image/png"/>
  <Override PartName="/ppt/media/image140.png" ContentType="image/png"/>
  <Override PartName="/ppt/media/image89.png" ContentType="image/png"/>
  <Override PartName="/ppt/media/image54.png" ContentType="image/png"/>
  <Override PartName="/ppt/media/image135.png" ContentType="image/png"/>
  <Override PartName="/ppt/media/image141.png" ContentType="image/png"/>
  <Override PartName="/ppt/media/image55.png" ContentType="image/png"/>
  <Override PartName="/ppt/media/image81.png" ContentType="image/png"/>
  <Override PartName="/ppt/media/image13.png" ContentType="image/png"/>
  <Override PartName="/ppt/media/image136.png" ContentType="image/png"/>
  <Override PartName="/ppt/media/image142.png" ContentType="image/png"/>
  <Override PartName="/ppt/media/image56.png" ContentType="image/png"/>
  <Override PartName="/ppt/media/image48.png" ContentType="image/png"/>
  <Override PartName="/ppt/media/image134.png" ContentType="image/png"/>
  <Override PartName="/ppt/media/image133.png" ContentType="image/png"/>
  <Override PartName="/ppt/media/image46.png" ContentType="image/png"/>
  <Override PartName="/ppt/media/image132.png" ContentType="image/png"/>
  <Override PartName="/ppt/media/image45.png" ContentType="image/png"/>
  <Override PartName="/ppt/media/image131.png" ContentType="image/png"/>
  <Override PartName="/ppt/media/image129.png" ContentType="image/png"/>
  <Override PartName="/ppt/media/image32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53.png" ContentType="image/png"/>
  <Override PartName="/ppt/media/image33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98.png" ContentType="image/png"/>
  <Override PartName="/ppt/media/image1.jpeg" ContentType="image/jpe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95A1355-FDF9-4CA1-9674-A4997657E0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68BEB2-F16F-4977-BD9A-F963E91160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2C866C-E38D-4A6A-90B0-2D5FA0A4D9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C132D2-A6E7-42C2-BBF8-28FD0B0DE2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368D6D-2CC0-4BD5-898B-813DA5EA7B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248B76-82A9-47E1-AE2F-8BC71C7B10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567BAB-C180-412E-B312-E8580DB4B3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1EF7DB-7030-43F3-87E4-58420A3F86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1330D3-B31B-4145-92BD-CA87DC5F57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F8CBDA-9407-4D22-8E20-CFE17B1BA2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66F094-FA07-4459-A870-20FAD5F7D0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4264F-5638-4881-9FBF-9EB376A913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CBD880-8CA6-4B3B-8B87-5A8BEF0A83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F5BCC-4C1E-4B16-9BC3-D68500C541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135670-F2C7-4F66-92DA-B59A065E37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35EF20-4677-4CF0-84CF-094B33CD00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163A3-ED31-4818-BF46-CA8842D481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38FEF8-1F2F-4C18-8AF8-F07A73DA46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A43345-2C74-4D48-BE5C-85C3B0756F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28DBC3-1F31-4FC9-A5E5-C11F6F3E24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C29E2-43C9-4E4D-ABAB-75679D6EBE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F782E6-6FEC-4889-B1CC-40931E04D0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D0CA1-CDD2-40A0-BA66-59C32E3A4C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DBCC8-7BCA-49BE-B3E2-36A4563314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E89EFE-E908-42A1-B68F-52C0A9F45C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0C3AD-C86F-454D-AA96-7E5C3F67F6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40E7F-C9D0-4484-9CAB-2982C1D2F5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C586A-AD1F-40BC-BF18-A08D16E0E2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BB212-F6F7-42A3-8924-46A112C901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CB943B-812A-467A-BA83-5DCDB5F4E6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C270B0-0020-4A8A-B2FE-4F33132AE7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A6D6B6-7D7C-4936-8421-8B399A4EBC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57265F-22E5-4CE5-ADED-C9CD634D7B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3F301-6E75-4804-8306-8B84AB0FE1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04F2B1-0DBA-4208-B0FC-BEBD1138F3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E99276-6131-479E-87A1-851B74240E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67D13-28ED-4A9B-B392-57FCF0CDAD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A0A0F5-533A-4FF2-B523-60291368E7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B6493E-9F80-4202-A932-D000E5CD9A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B064FA-55D4-46AE-B4A3-F4E484158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1E4DDF-FECB-4401-81E3-389A11DD65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22DDDF-C1EA-40AD-B44C-BCD8AD53C1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CA28ED-AD5B-4A29-9795-A44B11A44B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B53A33-7E1B-441C-A5F5-71CEE8670B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8F8A51-60F0-49BA-9460-3F9C903E42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E64D6-C064-49B8-841C-140E6391AE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44D545-07B6-4414-9BAE-3A4C7FCDB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4D070B-2934-4D63-9B24-D98EEF8259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4E8DDB-2044-4178-B1AA-E323ADC123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BD7055-E5D1-4E33-8127-BFBD93EB92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A227DE-4B23-4DF7-92F1-CE3FB7D4FA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007559-20AC-47CF-BA73-F06D4C672F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856023-FBBB-4CA7-84D2-216C0119B9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679930-6D79-4026-A67F-69E9A53CDD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98BE5-A60C-4134-9533-C4C7E8DB84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0FF37-F01C-4709-9056-45186FFAE8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AB6664-1359-4B20-9767-BE5884C2F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493ACC-F918-4A0A-9464-020DB6A8F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F2974C-0EF6-458A-9B0A-6FC69F903D6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72CC73-98C0-45DC-BB4A-417AF6AF704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jpe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1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1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2024-08-23T16:37:41Z</dcterms:modified>
  <cp:revision>113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