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34.png" ContentType="image/png"/>
  <Override PartName="/ppt/media/image6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7.png" ContentType="image/png"/>
  <Override PartName="/ppt/media/image37.png" ContentType="image/png"/>
  <Override PartName="/ppt/media/image127.png" ContentType="image/png"/>
  <Override PartName="/ppt/media/image30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128.png" ContentType="image/png"/>
  <Override PartName="/ppt/media/image39.png" ContentType="image/png"/>
  <Override PartName="/ppt/media/image40.png" ContentType="image/png"/>
  <Override PartName="/ppt/media/image137.png" ContentType="image/png"/>
  <Override PartName="/ppt/media/image41.png" ContentType="image/png"/>
  <Override PartName="/ppt/media/image138.png" ContentType="image/png"/>
  <Override PartName="/ppt/media/image42.png" ContentType="image/png"/>
  <Override PartName="/ppt/media/image139.png" ContentType="image/png"/>
  <Override PartName="/ppt/media/image43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53.png" ContentType="image/png"/>
  <Override PartName="/ppt/media/image146.png" ContentType="image/png"/>
  <Override PartName="/ppt/media/image141.png" ContentType="image/png"/>
  <Override PartName="/ppt/media/image55.png" ContentType="image/png"/>
  <Override PartName="/ppt/media/image108.png" ContentType="image/png"/>
  <Override PartName="/ppt/media/image11.png" ContentType="image/png"/>
  <Override PartName="/ppt/media/image150.png" ContentType="image/png"/>
  <Override PartName="/ppt/media/image142.png" ContentType="image/png"/>
  <Override PartName="/ppt/media/image56.png" ContentType="image/png"/>
  <Override PartName="/ppt/media/image109.png" ContentType="image/png"/>
  <Override PartName="/ppt/media/image151.png" ContentType="image/png"/>
  <Override PartName="/ppt/media/image54.png" ContentType="image/png"/>
  <Override PartName="/ppt/media/image140.png" ContentType="image/png"/>
  <Override PartName="/ppt/media/image152.png" ContentType="image/png"/>
  <Override PartName="/ppt/media/image100.png" ContentType="image/png"/>
  <Override PartName="/ppt/media/image49.png" ContentType="image/png"/>
  <Override PartName="/ppt/media/image136.png" ContentType="image/png"/>
  <Override PartName="/ppt/media/image135.png" ContentType="image/png"/>
  <Override PartName="/ppt/media/image48.png" ContentType="image/png"/>
  <Override PartName="/ppt/media/image134.png" ContentType="image/png"/>
  <Override PartName="/ppt/media/image133.png" ContentType="image/png"/>
  <Override PartName="/ppt/media/image46.png" ContentType="image/png"/>
  <Override PartName="/ppt/media/image132.png" ContentType="image/png"/>
  <Override PartName="/ppt/media/image45.png" ContentType="image/png"/>
  <Override PartName="/ppt/media/image131.png" ContentType="image/png"/>
  <Override PartName="/ppt/media/image129.png" ContentType="image/png"/>
  <Override PartName="/ppt/media/image32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156.png" ContentType="image/png"/>
  <Override PartName="/ppt/media/image4.png" ContentType="image/png"/>
  <Override PartName="/ppt/media/image84.png" ContentType="image/png"/>
  <Override PartName="/ppt/media/image1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94.png" ContentType="image/png"/>
  <Override PartName="/ppt/media/image26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0.png" ContentType="image/png"/>
  <Override PartName="/ppt/media/image153.jpeg" ContentType="image/jpe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A6230F5-E212-474E-8932-8ED710B44D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B3BFCA-3F97-4ECF-A2DC-395BA926CC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B30066-6768-4566-8B24-0079783B4C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8D1902-3FCB-46DD-A34D-F07645503A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481B1F-FB79-41B1-9A4F-170B130E86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9D5B9-9836-4682-994A-F73F6B26C5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F2430D-92C7-400F-BE6F-B4F38E549D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535966-F1E6-46C2-929E-0C57B56304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D1096E-343E-48DF-A04D-B1647104F6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805BDF-7E7A-4EB7-A7C9-0204D6C2FC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8099FC-3571-48ED-8E97-BE2ACCE7C1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C1E424-6CFD-491A-940D-3058357435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314189-C67A-4026-AF70-DBE76D5AFB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834AE9-C134-4311-80DA-4F5B9682B6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A7A57B-109E-4EAD-8148-4D19625225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EE3CC3-840C-4A9A-8E59-C8B64DF153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A15D54-9060-4E5C-9845-4B49DDB63C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E098B7-F06A-499E-AC8D-63CF52EC5A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EA4A75-FA1A-4E76-A44C-DE313FB1C3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3462DC-87F4-4D9D-8201-E657BE3F12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BC33B2-84A5-43CE-A337-B64F46B7D4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F96C28-3734-4E25-B38E-49CE9074B7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95CCF1-19FD-4800-904B-766FC604EC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C773D6-44E9-465E-9A43-AE707E65EB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049663-CC95-43F3-9E3C-FE15916609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7DD1D4-E7B7-40D1-9F99-5C9AAC5A85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27F559-4C03-40CB-BE5F-FDA2F6DBBA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E987DC-3AC0-426F-9966-782B46EAB6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BE89BC-9C0D-4E9A-AC14-37953D7E44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13D987-17BA-4286-B649-0EAF5C1582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877EFB-1C3F-40AF-BC18-46C181450C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233C99-17F1-4268-9209-A57A8D55B5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0C58A-F250-48EA-AEF4-D51F1588E9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728058-9129-4B84-BBE6-8134E4D4FE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EE505E-C952-4467-8E52-FAEAC01491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4AAB74-32DB-4134-9C7A-A759AD45C8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DCAC08-D37E-4030-AD13-0EEE6F2911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39831C-7022-45A1-A30A-53A33D73C5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9C88A4-1FAE-4168-B0E6-82B4AB6AE5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CAE084-6E6F-4FB8-8B41-7561E76A9B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D23456-B87A-4644-91C1-98BD23359B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18A9D8-8B33-4698-B8C8-7F9F2FA777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31A411-5AC1-45E5-9396-1ACC7FD3E7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1827CB-1E84-4A61-88A1-31F8C217BF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639645-99A4-43FB-9861-0F52D0CA44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1F864B-A674-4718-9FF4-7194E89E65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ED8C80-A5E3-4388-AF95-187E5561DA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434C36-68CB-4529-A35D-61D5AB5D6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CAB0A2-DB85-445B-BE19-511DF7C8A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E0602A-909C-4E89-A8A9-C508FC7D41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525EEB-4CFE-4935-82AC-68085AEE4C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38452E-F16A-48AB-BDDE-01AC4D51BF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E1009E-7666-41F1-A700-99746640D4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B7C64-B1EC-4C37-9982-B007CA3EFC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01A8AE-B53A-4D15-890C-02E1801D64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AF366C-DFC3-4CD7-8C9D-CD0D1557B6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FD3ACD-13E8-43E8-AA90-571787B47C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BF8B0-5666-4ED8-9AE1-E653CB1AD7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4FD14-F6D1-4C4D-BFDA-EC5D6BA4B8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3AA661-4AA3-402F-BAD1-C0591B9862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DE14AA-E730-4413-878F-DD42CE172D7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BC2CBE-21D3-4C70-84DD-1ADBBB77539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jpe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3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3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3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2024-08-23T16:39:55Z</dcterms:modified>
  <cp:revision>115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