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62.png" ContentType="image/png"/>
  <Override PartName="/ppt/media/image159.png" ContentType="image/png"/>
  <Override PartName="/ppt/media/image7.png" ContentType="image/png"/>
  <Override PartName="/ppt/media/image37.png" ContentType="image/png"/>
  <Override PartName="/ppt/media/image38.png" ContentType="image/png"/>
  <Override PartName="/ppt/media/image128.png" ContentType="image/png"/>
  <Override PartName="/ppt/media/image31.png" ContentType="image/png"/>
  <Override PartName="/ppt/media/image9.png" ContentType="image/png"/>
  <Override PartName="/ppt/media/image39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40.png" ContentType="image/png"/>
  <Override PartName="/ppt/media/image137.png" ContentType="image/png"/>
  <Override PartName="/ppt/media/image41.png" ContentType="image/png"/>
  <Override PartName="/ppt/media/image138.png" ContentType="image/png"/>
  <Override PartName="/ppt/media/image42.png" ContentType="image/png"/>
  <Override PartName="/ppt/media/image139.png" ContentType="image/png"/>
  <Override PartName="/ppt/media/image158.jpeg" ContentType="image/jpeg"/>
  <Override PartName="/ppt/media/image43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08.png" ContentType="image/png"/>
  <Override PartName="/ppt/media/image11.png" ContentType="image/png"/>
  <Override PartName="/ppt/media/image150.png" ContentType="image/png"/>
  <Override PartName="/ppt/media/image10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160.png" ContentType="image/png"/>
  <Override PartName="/ppt/media/image161.png" ContentType="image/png"/>
  <Override PartName="/ppt/media/image56.png" ContentType="image/png"/>
  <Override PartName="/ppt/media/image142.png" ContentType="image/png"/>
  <Override PartName="/ppt/media/image55.png" ContentType="image/png"/>
  <Override PartName="/ppt/media/image141.png" ContentType="image/png"/>
  <Override PartName="/ppt/media/image54.png" ContentType="image/png"/>
  <Override PartName="/ppt/media/image140.png" ContentType="image/png"/>
  <Override PartName="/ppt/media/image100.png" ContentType="image/png"/>
  <Override PartName="/ppt/media/image49.png" ContentType="image/png"/>
  <Override PartName="/ppt/media/image136.png" ContentType="image/png"/>
  <Override PartName="/ppt/media/image135.png" ContentType="image/png"/>
  <Override PartName="/ppt/media/image48.png" ContentType="image/png"/>
  <Override PartName="/ppt/media/image134.png" ContentType="image/png"/>
  <Override PartName="/ppt/media/image133.png" ContentType="image/png"/>
  <Override PartName="/ppt/media/image46.png" ContentType="image/png"/>
  <Override PartName="/ppt/media/image132.png" ContentType="image/png"/>
  <Override PartName="/ppt/media/image45.png" ContentType="image/png"/>
  <Override PartName="/ppt/media/image131.png" ContentType="image/png"/>
  <Override PartName="/ppt/media/image129.png" ContentType="image/png"/>
  <Override PartName="/ppt/media/image32.png" ContentType="image/png"/>
  <Override PartName="/ppt/media/image44.png" ContentType="image/png"/>
  <Override PartName="/ppt/media/image130.png" ContentType="image/png"/>
  <Override PartName="/ppt/media/image36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84.png" ContentType="image/png"/>
  <Override PartName="/ppt/media/image1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94.png" ContentType="image/png"/>
  <Override PartName="/ppt/media/image26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60.png" ContentType="image/png"/>
  <Override PartName="/ppt/media/image157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1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9694768-FA92-48B1-9987-EDF5A4B7ABC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65732-CBED-4699-B71A-F2B8C192F1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FA2457-2E08-4E99-9191-FF0C949E4C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3B57CB-8777-4AC2-BBE1-39C7D0EC70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F979D8-EB06-411D-96B1-DF95B5AE30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48DD09-F1C4-4D35-B85A-8D914906BF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A267FA-BC5F-4471-801C-25A5CFABDC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A6B07-0EE6-40E8-82B6-D7F12E8B2C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34EEA7-1366-4E7F-A0E3-16AC81F418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9CEA28-46CB-49AB-8DD5-A92F74439E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2A71A9-9F6F-4AEB-9D00-19DEB82B19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BADF04-5E59-45FD-92DE-C84DC4A2D9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5140A-D78D-4FD4-AAD5-4845E90828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62C43C-BE67-4D22-AE7D-E605DCE6D6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163A0-3AA9-4A0A-A242-9873813029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CBF901-2F81-4E6B-B523-1B91A86E7F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E3E0BE-DB15-4A93-A46D-EFA0E6D870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DC2E0-8510-4C42-848C-63BD435748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EA1A5-DC2F-4E69-82C3-EA05F7D963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4DB983-B46D-4B82-B836-EBCDBB188E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AC4C2-809A-4502-8E44-DFEC162CBD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4E49AE-1825-4117-9D2C-F6F8796427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E94831-9E95-42BA-8022-8498AF1A22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0D4CCC-6DD1-46C9-8E40-5FC0AF0663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44CF34-CCEC-4984-A628-F81D032A85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135582-37E8-42CE-AB76-EF792E0147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D4313F-F894-48BC-AD5A-4F09352BB7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9DF00-4118-46CF-970B-A4DB43C92D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D8B93-E483-4D8F-A9F9-B97CC4A335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1E3278-67B9-431E-A417-3B7F155C42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220EBD-6A91-46AA-8534-556948BA52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A503F6-6893-4BCA-9FBD-40ED3405CE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F7A51-A2FF-4366-B4CD-4C2C57E1B5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375C4-413E-429D-BE9C-9D6DA106A5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6A99ED-62D2-4E99-A016-E408D3AE03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F794F3-7D9F-403D-97CC-47C0860BDE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53212D-0767-45CF-86AC-B3C846A4F5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92F7F-B85D-4E89-AFBE-346834ABC2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31C791-EE3B-4E9E-919A-5B7CE6EC19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294D6D-3CD3-4A48-8B3A-1ED3D0D784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597595-0BBC-46F3-8C78-BF73789CBE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F51E7-45E4-4092-8C00-C6BBBAACDB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26BDDC-6602-45E1-AC3F-0E2194F38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89E9A9-D492-4E04-A030-AD633D438D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34BE16-C4DD-4D07-9D81-B6F4CD42D6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FD31B7-42AD-4DB2-8175-F3264015DC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45B561-31C2-47D0-B076-F75F714550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2A7756-9753-449A-B0AA-6633A7C52A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0ADC83-FCD7-4AC1-BDAA-D326C5262F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32010E-44BC-4A9E-91EA-129ECB22A4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BBD4DD-7332-4A7C-AAB0-9542974315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330B1B-D9F0-4715-A74D-5099147922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6ED3AE-B642-41A9-AFBE-516592BA2A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198299-DDDA-4E39-86F4-4C6BF1C8AA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1CC6DA-99FD-4455-9C74-AD4DA5DBFA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12845-AE1A-497C-9BF5-D1F04AB69F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02976E-129A-46D6-B2FF-FC1A42EBC9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1C1398-C33B-467E-8D65-77DF88C58F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B7D916-8190-493B-B6B5-F69F19F6BF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7A035-1AF5-4495-A88F-B5D772A88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953064-B7A3-4B0E-95A1-2058F774A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B8856D-77C3-4701-A2D9-17ECBF39C09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2BBDA4-ED75-4E34-84BA-8C3F1BC464F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jpe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4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4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4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2024-08-23T16:40:54Z</dcterms:modified>
  <cp:revision>116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