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2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26.png" ContentType="image/png"/>
  <Override PartName="/ppt/media/image125.png" ContentType="image/png"/>
  <Override PartName="/ppt/media/image124.png" ContentType="image/png"/>
  <Override PartName="/ppt/media/image123.png" ContentType="image/png"/>
  <Override PartName="/ppt/media/image122.png" ContentType="image/png"/>
  <Override PartName="/ppt/media/image121.png" ContentType="image/png"/>
  <Override PartName="/ppt/media/image116.png" ContentType="image/png"/>
  <Override PartName="/ppt/media/image115.png" ContentType="image/png"/>
  <Override PartName="/ppt/media/image114.png" ContentType="image/png"/>
  <Override PartName="/ppt/media/image113.png" ContentType="image/png"/>
  <Override PartName="/ppt/media/image112.png" ContentType="image/png"/>
  <Override PartName="/ppt/media/image111.png" ContentType="image/png"/>
  <Override PartName="/ppt/media/image106.png" ContentType="image/png"/>
  <Override PartName="/ppt/media/image105.png" ContentType="image/png"/>
  <Override PartName="/ppt/media/image104.png" ContentType="image/png"/>
  <Override PartName="/ppt/media/image103.png" ContentType="image/png"/>
  <Override PartName="/ppt/media/image102.png" ContentType="image/png"/>
  <Override PartName="/ppt/media/image101.png" ContentType="image/png"/>
  <Override PartName="/ppt/media/image99.png" ContentType="image/png"/>
  <Override PartName="/ppt/media/image98.png" ContentType="image/png"/>
  <Override PartName="/ppt/media/image1.jpeg" ContentType="image/jpeg"/>
  <Override PartName="/ppt/media/image97.png" ContentType="image/png"/>
  <Override PartName="/ppt/media/image29.png" ContentType="image/png"/>
  <Override PartName="/ppt/media/image96.png" ContentType="image/png"/>
  <Override PartName="/ppt/media/image28.png" ContentType="image/png"/>
  <Override PartName="/ppt/media/image95.png" ContentType="image/png"/>
  <Override PartName="/ppt/media/image27.png" ContentType="image/png"/>
  <Override PartName="/ppt/media/image89.png" ContentType="image/png"/>
  <Override PartName="/ppt/media/image88.png" ContentType="image/png"/>
  <Override PartName="/ppt/media/image87.png" ContentType="image/png"/>
  <Override PartName="/ppt/media/image19.png" ContentType="image/png"/>
  <Override PartName="/ppt/media/image79.png" ContentType="image/png"/>
  <Override PartName="/ppt/media/image78.png" ContentType="image/png"/>
  <Override PartName="/ppt/media/image77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70.png" ContentType="image/png"/>
  <Override PartName="/ppt/media/image120.png" ContentType="image/png"/>
  <Override PartName="/ppt/media/image38.png" ContentType="image/png"/>
  <Override PartName="/ppt/media/image128.png" ContentType="image/png"/>
  <Override PartName="/ppt/media/image31.png" ContentType="image/png"/>
  <Override PartName="/ppt/media/image9.png" ContentType="image/png"/>
  <Override PartName="/ppt/media/image39.png" ContentType="image/png"/>
  <Override PartName="/ppt/media/image127.png" ContentType="image/png"/>
  <Override PartName="/ppt/media/image8.png" ContentType="image/png"/>
  <Override PartName="/ppt/media/image30.png" ContentType="image/png"/>
  <Override PartName="/ppt/media/image43.png" ContentType="image/png"/>
  <Override PartName="/ppt/media/image50.png" ContentType="image/png"/>
  <Override PartName="/ppt/media/image147.png" ContentType="image/png"/>
  <Override PartName="/ppt/media/image51.png" ContentType="image/png"/>
  <Override PartName="/ppt/media/image148.png" ContentType="image/png"/>
  <Override PartName="/ppt/media/image52.png" ContentType="image/png"/>
  <Override PartName="/ppt/media/image149.png" ContentType="image/png"/>
  <Override PartName="/ppt/media/image53.png" ContentType="image/png"/>
  <Override PartName="/ppt/media/image129.png" ContentType="image/png"/>
  <Override PartName="/ppt/media/image32.png" ContentType="image/png"/>
  <Override PartName="/ppt/media/image133.png" ContentType="image/png"/>
  <Override PartName="/ppt/media/image160.png" ContentType="image/png"/>
  <Override PartName="/ppt/media/image161.png" ContentType="image/png"/>
  <Override PartName="/ppt/media/image150.png" ContentType="image/png"/>
  <Override PartName="/ppt/media/image162.png" ContentType="image/png"/>
  <Override PartName="/ppt/media/image151.png" ContentType="image/png"/>
  <Override PartName="/ppt/media/image40.png" ContentType="image/png"/>
  <Override PartName="/ppt/media/image137.png" ContentType="image/png"/>
  <Override PartName="/ppt/media/image163.png" ContentType="image/png"/>
  <Override PartName="/ppt/media/image152.png" ContentType="image/png"/>
  <Override PartName="/ppt/media/image41.png" ContentType="image/png"/>
  <Override PartName="/ppt/media/image138.png" ContentType="image/png"/>
  <Override PartName="/ppt/media/image164.png" ContentType="image/png"/>
  <Override PartName="/ppt/media/image153.png" ContentType="image/png"/>
  <Override PartName="/ppt/media/image42.png" ContentType="image/png"/>
  <Override PartName="/ppt/media/image139.png" ContentType="image/png"/>
  <Override PartName="/ppt/media/image165.png" ContentType="image/png"/>
  <Override PartName="/ppt/media/image44.png" ContentType="image/png"/>
  <Override PartName="/ppt/media/image166.jpeg" ContentType="image/jpeg"/>
  <Override PartName="/ppt/media/image130.png" ContentType="image/png"/>
  <Override PartName="/ppt/media/image167.png" ContentType="image/png"/>
  <Override PartName="/ppt/media/image45.png" ContentType="image/png"/>
  <Override PartName="/ppt/media/image131.png" ContentType="image/png"/>
  <Override PartName="/ppt/media/image168.png" ContentType="image/png"/>
  <Override PartName="/ppt/media/image46.png" ContentType="image/png"/>
  <Override PartName="/ppt/media/image132.png" ContentType="image/png"/>
  <Override PartName="/ppt/media/image169.png" ContentType="image/png"/>
  <Override PartName="/ppt/media/image134.png" ContentType="image/png"/>
  <Override PartName="/ppt/media/image146.png" ContentType="image/png"/>
  <Override PartName="/ppt/media/image145.png" ContentType="image/png"/>
  <Override PartName="/ppt/media/image144.png" ContentType="image/png"/>
  <Override PartName="/ppt/media/image143.png" ContentType="image/png"/>
  <Override PartName="/ppt/media/image56.png" ContentType="image/png"/>
  <Override PartName="/ppt/media/image142.png" ContentType="image/png"/>
  <Override PartName="/ppt/media/image55.png" ContentType="image/png"/>
  <Override PartName="/ppt/media/image141.png" ContentType="image/png"/>
  <Override PartName="/ppt/media/image54.png" ContentType="image/png"/>
  <Override PartName="/ppt/media/image140.png" ContentType="image/png"/>
  <Override PartName="/ppt/media/image100.png" ContentType="image/png"/>
  <Override PartName="/ppt/media/image49.png" ContentType="image/png"/>
  <Override PartName="/ppt/media/image136.png" ContentType="image/png"/>
  <Override PartName="/ppt/media/image135.png" ContentType="image/png"/>
  <Override PartName="/ppt/media/image109.png" ContentType="image/png"/>
  <Override PartName="/ppt/media/image37.png" ContentType="image/png"/>
  <Override PartName="/ppt/media/image62.png" ContentType="image/png"/>
  <Override PartName="/ppt/media/image159.png" ContentType="image/png"/>
  <Override PartName="/ppt/media/image7.png" ContentType="image/png"/>
  <Override PartName="/ppt/media/image48.png" ContentType="image/png"/>
  <Override PartName="/ppt/media/image11.png" ContentType="image/png"/>
  <Override PartName="/ppt/media/image108.png" ContentType="image/png"/>
  <Override PartName="/ppt/media/image36.png" ContentType="image/png"/>
  <Override PartName="/ppt/media/image61.png" ContentType="image/png"/>
  <Override PartName="/ppt/media/image158.png" ContentType="image/png"/>
  <Override PartName="/ppt/media/image6.png" ContentType="image/png"/>
  <Override PartName="/ppt/media/image86.png" ContentType="image/png"/>
  <Override PartName="/ppt/media/image18.png" ContentType="image/png"/>
  <Override PartName="/ppt/media/image34.png" ContentType="image/png"/>
  <Override PartName="/ppt/media/image156.png" ContentType="image/png"/>
  <Override PartName="/ppt/media/image4.png" ContentType="image/png"/>
  <Override PartName="/ppt/media/image84.png" ContentType="image/png"/>
  <Override PartName="/ppt/media/image16.png" ContentType="image/png"/>
  <Override PartName="/ppt/media/image81.png" ContentType="image/png"/>
  <Override PartName="/ppt/media/image13.png" ContentType="image/png"/>
  <Override PartName="/ppt/media/image33.png" ContentType="image/png"/>
  <Override PartName="/ppt/media/image155.png" ContentType="image/png"/>
  <Override PartName="/ppt/media/image3.png" ContentType="image/png"/>
  <Override PartName="/ppt/media/image83.png" ContentType="image/png"/>
  <Override PartName="/ppt/media/image15.png" ContentType="image/png"/>
  <Override PartName="/ppt/media/image12.png" ContentType="image/png"/>
  <Override PartName="/ppt/media/image80.png" ContentType="image/png"/>
  <Override PartName="/ppt/media/image94.png" ContentType="image/png"/>
  <Override PartName="/ppt/media/image26.png" ContentType="image/png"/>
  <Override PartName="/ppt/media/image154.png" ContentType="image/png"/>
  <Override PartName="/ppt/media/image2.png" ContentType="image/png"/>
  <Override PartName="/ppt/media/image47.png" ContentType="image/png"/>
  <Override PartName="/ppt/media/image21.png" ContentType="image/png"/>
  <Override PartName="/ppt/media/image118.png" ContentType="image/png"/>
  <Override PartName="/ppt/media/image10.png" ContentType="image/png"/>
  <Override PartName="/ppt/media/image107.png" ContentType="image/png"/>
  <Override PartName="/ppt/media/image35.png" ContentType="image/png"/>
  <Override PartName="/ppt/media/image60.png" ContentType="image/png"/>
  <Override PartName="/ppt/media/image157.png" ContentType="image/png"/>
  <Override PartName="/ppt/media/image5.png" ContentType="image/png"/>
  <Override PartName="/ppt/media/image85.png" ContentType="image/png"/>
  <Override PartName="/ppt/media/image17.png" ContentType="image/png"/>
  <Override PartName="/ppt/media/image14.png" ContentType="image/png"/>
  <Override PartName="/ppt/media/image82.png" ContentType="image/png"/>
  <Override PartName="/ppt/media/image25.png" ContentType="image/png"/>
  <Override PartName="/ppt/media/image93.png" ContentType="image/png"/>
  <Override PartName="/ppt/media/image57.png" ContentType="image/png"/>
  <Override PartName="/ppt/media/image20.png" ContentType="image/png"/>
  <Override PartName="/ppt/media/image117.png" ContentType="image/png"/>
  <Override PartName="/ppt/media/image58.png" ContentType="image/png"/>
  <Override PartName="/ppt/media/image59.png" ContentType="image/png"/>
  <Override PartName="/ppt/media/image110.png" ContentType="image/png"/>
  <Override PartName="/ppt/media/image90.png" ContentType="image/png"/>
  <Override PartName="/ppt/media/image22.png" ContentType="image/png"/>
  <Override PartName="/ppt/media/image119.png" ContentType="image/png"/>
  <Override PartName="/ppt/media/image91.png" ContentType="image/png"/>
  <Override PartName="/ppt/media/image23.png" ContentType="image/png"/>
  <Override PartName="/ppt/media/image92.png" ContentType="image/png"/>
  <Override PartName="/ppt/media/image24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E86CE2D2-F4E6-4B89-8647-C5076B8BFDC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4A467D-A060-477F-AB63-1EF879D69E9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E752E1-6C78-4F72-8E3F-FEE738E4B21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0C2350-E6DA-42F0-9E79-82C617C051A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2360E1-9D5C-46C4-82CE-2661D1584F2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3C3822-7860-4C5E-9760-E681945F07A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078A2C8-AB9F-4198-A031-60122811B74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2062CA-5E09-4AB5-82DB-9018245FB03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6AA7F40-43CC-4A9C-B22B-9F324C7F63A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DAE482-3092-4606-AEE6-FC7C0EF8F53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155E78C-7A4E-4919-B61D-BED0B045205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3DEBE4-E9D0-4B31-9F8E-88C947BD89D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A54D77-55D5-44B0-BFB2-EC35003684D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0C3569-3CD2-4229-9F02-CE1A6A9AA15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3E37EBA-EAD8-4C71-A09F-51BF6936D18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3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A60DE5-3EF0-45F8-969E-F0902593014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3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E4F119-A554-45EF-8C86-79816B1EA5D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4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2F2DE3-8308-4869-9067-86B6DB64DA9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4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B452B3-2A25-48E8-96A7-C848FDDBDE3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4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492999-ECC8-4F05-842E-735B7B68557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5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270167-6BAA-4C83-8606-0B155DE303E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5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1E6D16-7978-4641-ABA0-EE2B1CBFC57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3F879C-E1A4-4163-9727-FAE1C310644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B0548A-11E6-4FFE-A990-CD78D00034F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5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00E166-4A45-47FF-9839-5561749F63B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01E6A0-2B1C-4756-86FA-051B1A77E87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6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6DA4A6-DE4B-43A1-A0E6-9F9DC6E08EC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3261FB-CA3E-4B92-B673-53B52F7043B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7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0328B2-DE56-43F3-8B48-2D6727EEA15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8C65B9-B3E0-4BD4-92C3-80D6BA82C30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9B3297-0CCC-4353-B247-A206620A967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8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EF1CE1-9D59-4358-B644-4A72970FC14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BE2B79-BCE3-40DC-AB31-D850981A194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C4336A-36A1-4EE5-939F-458360E33AF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23A065-D927-49CB-901A-492BD092A36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6B9927-C314-4EA8-8136-40D35636977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4E4037-E516-4C43-A031-8B6CC7FBBD8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BDA0A0-2FB1-45E4-A065-59A93A0D75B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A6306F-35DC-4809-B0ED-E82FEE69447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5F5572-C2B8-4B85-869D-ED828E07701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6B7F09-A9AF-4DA7-A50F-38E3333865F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29CD12-E33F-439B-8385-4D5807E6A52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632649-BAD3-46BD-81B7-F80C6B56C65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F284958-8341-4004-99F1-4823DDC2DBE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1113B0-A273-475F-9B90-DB3091AB29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50D07D2-6553-4ED7-87BB-8C74369AFB0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A206B21-C5BC-4B16-A943-2F1B34F6F09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B963778-B56C-4157-AE25-234F7A9494F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7873DCE-E2B3-47C1-A71B-AEF0282177F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4495E30-A85D-4921-849D-561C10A96F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9A20D3-D4A1-479F-805F-B20B8246C9A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0FEAD42-05A8-4CE3-B631-921D247612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9E273F-1755-4314-8884-6D2BA33631E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13C0933-D214-486C-969C-DE953E2310B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A22746C-F0DD-4FFD-A96B-9FD24A46C17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7E87F85-11BF-40BD-A1B6-9830712B7CE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873600-6D30-43CC-8838-E69FF566C0C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673709-528D-45CA-A6A0-2578D5387A9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1EA427-8FB3-4A9E-85DA-CC4BAB2CDD6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A3E6A4-481F-4490-B55D-1C296170258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A3BC44-36B3-4DB7-AF69-C4033443EF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B5BF5C-5566-43B6-86B1-B9FCC473280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D748C8-29A5-4F36-A2AF-F6D58AA1AB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8456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439A15-605B-48BD-AD05-75C98AEE76A7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32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8456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29EC9F-CF75-4E24-80B0-14FB29C783F1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2.png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66.jpeg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2800" cy="566064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23280" cy="123264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40136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21200" cy="42120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900480" cy="23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9400" cy="347940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880" cy="338436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240" cy="341424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780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2400" cy="345240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9400" cy="347940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880" cy="338436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240" cy="341424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780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2400" cy="345240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880" cy="338436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9400" cy="347940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Прямоугольник 25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05" name="Picture 6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6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07" name="TextBox 9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8" name="TextBox 9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9" name="Picture 6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10" name="Рисунок 3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3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880" cy="338436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4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TextBox 9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9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TextBox 9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Прямоугольник 26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17" name="Picture 7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18" name="Picture 7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19" name="TextBox 9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TextBox 9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1" name="Picture 7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22" name="Рисунок 3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23" name="Прямоугольник со скругленными углами 15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10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TextBox 10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Прямоугольник 27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27" name="Picture 7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28" name="Picture 7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0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0" name="TextBox 10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1" name="Picture 7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32" name="Рисунок 3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33" name="Прямоугольник со скругленными углами 16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Рисунок 4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240" cy="3414240"/>
          </a:xfrm>
          <a:prstGeom prst="rect">
            <a:avLst/>
          </a:prstGeom>
          <a:ln w="0">
            <a:noFill/>
          </a:ln>
        </p:spPr>
      </p:pic>
      <p:sp>
        <p:nvSpPr>
          <p:cNvPr id="435" name="Прямоугольник 28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6" name="Picture 7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7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38" name="TextBox 10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9" name="TextBox 10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40" name="Picture 7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41" name="Рисунок 4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42" name="TextBox 10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TextBox 107"/>
          <p:cNvSpPr/>
          <p:nvPr/>
        </p:nvSpPr>
        <p:spPr>
          <a:xfrm>
            <a:off x="1150200" y="105480"/>
            <a:ext cx="840780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Box 10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5" name="TextBox 10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6" name="Прямоугольник 29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47" name="Picture 7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48" name="Picture 8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1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0" name="TextBox 11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51" name="Picture 8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52" name="Рисунок 4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53" name="Прямоугольник со скругленными углами 17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Box 112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5" name="TextBox 11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6" name="Прямоугольник 30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57" name="Picture 8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458" name="Picture 8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459" name="TextBox 11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0" name="TextBox 11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1" name="Picture 8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462" name="Рисунок 4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463" name="Прямоугольник со скругленными углами 18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2800" cy="5660640"/>
          </a:xfrm>
          <a:prstGeom prst="rect">
            <a:avLst/>
          </a:prstGeom>
          <a:ln w="0">
            <a:noFill/>
          </a:ln>
        </p:spPr>
      </p:pic>
      <p:sp>
        <p:nvSpPr>
          <p:cNvPr id="465" name="Google Shape;898;g89d9307d70_13_164"/>
          <p:cNvSpPr/>
          <p:nvPr/>
        </p:nvSpPr>
        <p:spPr>
          <a:xfrm>
            <a:off x="1785240" y="1758600"/>
            <a:ext cx="6501960" cy="108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46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6040" cy="693360"/>
          </a:xfrm>
          <a:prstGeom prst="rect">
            <a:avLst/>
          </a:prstGeom>
          <a:ln w="0">
            <a:noFill/>
          </a:ln>
        </p:spPr>
      </p:pic>
      <p:sp>
        <p:nvSpPr>
          <p:cNvPr id="467" name="Прямоугольник 5"/>
          <p:cNvSpPr/>
          <p:nvPr/>
        </p:nvSpPr>
        <p:spPr>
          <a:xfrm>
            <a:off x="3482280" y="5056920"/>
            <a:ext cx="440136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8" name="Изображение 40"/>
          <p:cNvSpPr/>
          <p:nvPr/>
        </p:nvSpPr>
        <p:spPr>
          <a:xfrm>
            <a:off x="8656200" y="3567600"/>
            <a:ext cx="370800" cy="37080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6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8560" cy="165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240" cy="341424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780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2400" cy="345240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1863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2024-08-23T16:42:54Z</dcterms:modified>
  <cp:revision>118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