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60.png" ContentType="image/png"/>
  <Override PartName="/ppt/media/image161.png" ContentType="image/png"/>
  <Override PartName="/ppt/media/image163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134.png" ContentType="image/png"/>
  <Override PartName="/ppt/media/image180.jpeg" ContentType="image/jpe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3.png" ContentType="image/png"/>
  <Override PartName="/ppt/media/image166.png" ContentType="image/png"/>
  <Override PartName="/ppt/media/image143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144.png" ContentType="image/png"/>
  <Override PartName="/ppt/media/image162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56.png" ContentType="image/png"/>
  <Override PartName="/ppt/media/image179.png" ContentType="image/png"/>
  <Override PartName="/ppt/media/image142.png" ContentType="image/png"/>
  <Override PartName="/ppt/media/image55.png" ContentType="image/png"/>
  <Override PartName="/ppt/media/image178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36.png" ContentType="image/png"/>
  <Override PartName="/ppt/media/image61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34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155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57.png" ContentType="image/png"/>
  <Override PartName="/ppt/media/image60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5A7364-2A83-4207-B538-2F86D1A20A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3A34B-7CEB-4B76-B359-ED5C959A1B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479F0-7D4B-4690-91A2-EF5DCAD9E6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EF8351-5B4F-4D80-84F5-E34AE28026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A58315-B6ED-4FFF-B753-112D0B4A8C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D1F9BC-273B-47CC-95F3-25C9F017D9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3D73E-91ED-4D60-BBA6-84B0C7F994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C2E9F6-1CC1-48EE-A7FF-10C95D65A7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A985A-8817-4A76-A757-0EB1AC9A37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014880-F619-497C-9386-0CEC0EC7E2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71139-35E8-496D-B02D-563CE97FF1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23346D-417D-4EF9-9C1F-A27BD29606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6DAFA-911A-48B8-A7C6-5B07B05139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8E80B-837A-4380-A3C0-5836A70CEC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919D0-BB1A-4322-B631-36B406D4AD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CEE575-CE43-461A-81B0-FFC4518142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B29AE8-B62F-4D3A-8ADB-A7EE49F1E8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59411A-7CCB-4893-9BB7-B432D95417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7EDCED-FFD2-48BC-BA8A-3370BD6261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459A6F-8E04-4F56-9CCF-DD43C76892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782E5-5971-4E8D-8FB1-D72114679C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2C9D26-FE82-434C-A6EA-4C4F80A39B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A49C3-52A7-4CF5-98EF-6125DEECC7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7E1C81-3ED5-416A-B0C1-F31D18DAE0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9E6B74-EE1C-4840-A8A3-9C206145C4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F39BB-224D-40AE-B99C-BFFDA0DB71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F41F30-E131-451A-ADA7-174BAEB72E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B98202-9693-4D41-947E-F2EEE96C5C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333D63-D871-48CA-ABB1-1329F1B37E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F323AA-1BE8-4BB8-870E-D85944B0ED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314335-DB53-4AAB-B881-469E659179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4211D-2208-4D43-B2BC-E8D1653E22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75E5B3-4183-4F98-AEFD-D3562085C7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5C07D-7C03-45ED-8218-DB3687CDE2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67D1C-8A92-4705-8861-EF618A7518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39ADC-A63C-494F-BBFA-1C072D70EE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9AB168-2A91-4610-A02B-D73D0C7D98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F9B7DD-D35C-4512-8DDC-87C95B4397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0224B-436F-46F0-8F82-B883F2CA3D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4E0753-611F-4C06-AE2A-7DFE56B883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4B966-CEDB-47BC-8A98-83F06D627F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0B6B7E-834C-4CF9-AC5D-DD34EE57D5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B0745-A88E-4431-96A8-E00C16EED2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8EB63-7E51-4B6C-83D6-A35E260818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8D3A1-0A52-4F2B-82DE-95D1D1FC81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01E46-A36E-4763-B02D-78259F4E56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6F4493-4741-46CD-BEF9-C93ED144C9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EFD188-053D-47B3-BE7A-17D3697851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FD6DF1-519B-48DB-BA90-17BD5F93CE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32543A-79F4-40FE-87DB-C1FC19FAC2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A315BF-30A0-4F07-B0F8-BF49AD35F8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DB72FC-0C7C-47E6-9DB4-DB8C5AEAA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D6297-1DB6-4EB6-B04A-6311C11133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DEB8BC-DD86-4201-89D4-C41DD1260F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CEBF4B-2582-4549-BE39-6A4E9C0E6F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C19F0-C732-4579-B407-8B304E25D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558B38-0A6A-44B8-B7C0-9E9042CE9E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37B1BE-BC4C-4572-93F2-280C3F6FB1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C4E1A-9E85-412D-94A5-08B33271CD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6C76B-528D-4463-9F73-7F80EFD07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3967E-278A-4E9C-AE24-41271F8588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9A0ED-AD68-4FE1-8DE5-DA1922BEA9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220CA-9C56-4D6B-A541-558044F50C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104ED4-3B45-41E8-9ACD-78F1CC4DF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45CE7B-32BA-40E1-BAA3-1EC98D7927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AFB8E-4265-4E56-B830-A458EAE1E1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924B0-DA7A-4C2F-86A8-41DBDC4BA19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13961-BD6B-4038-89C5-478F5D95E23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jpe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9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9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2024-08-23T16:46:04Z</dcterms:modified>
  <cp:revision>121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