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12.xml.rels" ContentType="application/vnd.openxmlformats-package.relationships+xml"/>
  <Override PartName="/ppt/notesSlides/_rels/notesSlide31.xml.rels" ContentType="application/vnd.openxmlformats-package.relationships+xml"/>
  <Override PartName="/ppt/notesSlides/_rels/notesSlide37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39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8.xml.rels" ContentType="application/vnd.openxmlformats-package.relationships+xml"/>
  <Override PartName="/ppt/notesSlides/_rels/notesSlide35.xml.rels" ContentType="application/vnd.openxmlformats-package.relationships+xml"/>
  <Override PartName="/ppt/notesSlides/_rels/notesSlide44.xml.rels" ContentType="application/vnd.openxmlformats-package.relationships+xml"/>
  <Override PartName="/ppt/notesSlides/_rels/notesSlide28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32.xml.rels" ContentType="application/vnd.openxmlformats-package.relationships+xml"/>
  <Override PartName="/ppt/notesSlides/_rels/notesSlide38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2.xml.rels" ContentType="application/vnd.openxmlformats-package.relationships+xml"/>
  <Override PartName="/ppt/notesSlides/_rels/notesSlide33.xml.rels" ContentType="application/vnd.openxmlformats-package.relationships+xml"/>
  <Override PartName="/ppt/notesSlides/_rels/notesSlide48.xml.rels" ContentType="application/vnd.openxmlformats-package.relationships+xml"/>
  <Override PartName="/ppt/notesSlides/_rels/notesSlide30.xml.rels" ContentType="application/vnd.openxmlformats-package.relationships+xml"/>
  <Override PartName="/ppt/notesSlides/_rels/notesSlide29.xml.rels" ContentType="application/vnd.openxmlformats-package.relationships+xml"/>
  <Override PartName="/ppt/notesSlides/_rels/notesSlide45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36.xml.rels" ContentType="application/vnd.openxmlformats-package.relationships+xml"/>
  <Override PartName="/ppt/notesSlides/_rels/notesSlide41.xml.rels" ContentType="application/vnd.openxmlformats-package.relationships+xml"/>
  <Override PartName="/ppt/notesSlides/_rels/notesSlide47.xml.rels" ContentType="application/vnd.openxmlformats-package.relationships+xml"/>
  <Override PartName="/ppt/notesSlides/_rels/notesSlide3.xml.rels" ContentType="application/vnd.openxmlformats-package.relationships+xml"/>
  <Override PartName="/ppt/notesSlides/_rels/notesSlide9.xml.rels" ContentType="application/vnd.openxmlformats-package.relationships+xml"/>
  <Override PartName="/ppt/notesSlides/_rels/notesSlide27.xml.rels" ContentType="application/vnd.openxmlformats-package.relationships+xml"/>
  <Override PartName="/ppt/notesSlides/_rels/notesSlide43.xml.rels" ContentType="application/vnd.openxmlformats-package.relationships+xml"/>
  <Override PartName="/ppt/notesSlides/_rels/notesSlide50.xml.rels" ContentType="application/vnd.openxmlformats-package.relationships+xml"/>
  <Override PartName="/ppt/notesSlides/_rels/notesSlide34.xml.rels" ContentType="application/vnd.openxmlformats-package.relationships+xml"/>
  <Override PartName="/ppt/notesSlides/_rels/notesSlide49.xml.rels" ContentType="application/vnd.openxmlformats-package.relationships+xml"/>
  <Override PartName="/ppt/notesSlides/_rels/notesSlide6.xml.rels" ContentType="application/vnd.openxmlformats-package.relationships+xml"/>
  <Override PartName="/ppt/notesSlides/_rels/notesSlide2.xml.rels" ContentType="application/vnd.openxmlformats-package.relationships+xml"/>
  <Override PartName="/ppt/notesSlides/_rels/notesSlide40.xml.rels" ContentType="application/vnd.openxmlformats-package.relationships+xml"/>
  <Override PartName="/ppt/notesSlides/_rels/notesSlide46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9.xml.rels" ContentType="application/vnd.openxmlformats-package.relationships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12.xml" ContentType="application/vnd.openxmlformats-officedocument.presentationml.notesSlid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26.png" ContentType="image/png"/>
  <Override PartName="/ppt/media/image194.png" ContentType="image/png"/>
  <Override PartName="/ppt/media/image125.png" ContentType="image/png"/>
  <Override PartName="/ppt/media/image193.png" ContentType="image/png"/>
  <Override PartName="/ppt/media/image124.png" ContentType="image/png"/>
  <Override PartName="/ppt/media/image192.png" ContentType="image/png"/>
  <Override PartName="/ppt/media/image123.png" ContentType="image/png"/>
  <Override PartName="/ppt/media/image191.png" ContentType="image/png"/>
  <Override PartName="/ppt/media/image122.png" ContentType="image/png"/>
  <Override PartName="/ppt/media/image190.png" ContentType="image/png"/>
  <Override PartName="/ppt/media/image121.png" ContentType="image/png"/>
  <Override PartName="/ppt/media/image116.png" ContentType="image/png"/>
  <Override PartName="/ppt/media/image184.png" ContentType="image/png"/>
  <Override PartName="/ppt/media/image115.png" ContentType="image/png"/>
  <Override PartName="/ppt/media/image183.png" ContentType="image/png"/>
  <Override PartName="/ppt/media/image114.png" ContentType="image/png"/>
  <Override PartName="/ppt/media/image182.png" ContentType="image/png"/>
  <Override PartName="/ppt/media/image113.png" ContentType="image/png"/>
  <Override PartName="/ppt/media/image181.png" ContentType="image/png"/>
  <Override PartName="/ppt/media/image112.png" ContentType="image/png"/>
  <Override PartName="/ppt/media/image180.png" ContentType="image/png"/>
  <Override PartName="/ppt/media/image111.png" ContentType="image/png"/>
  <Override PartName="/ppt/media/image106.png" ContentType="image/png"/>
  <Override PartName="/ppt/media/image174.png" ContentType="image/png"/>
  <Override PartName="/ppt/media/image105.png" ContentType="image/png"/>
  <Override PartName="/ppt/media/image173.png" ContentType="image/png"/>
  <Override PartName="/ppt/media/image104.png" ContentType="image/png"/>
  <Override PartName="/ppt/media/image172.png" ContentType="image/png"/>
  <Override PartName="/ppt/media/image103.png" ContentType="image/png"/>
  <Override PartName="/ppt/media/image171.png" ContentType="image/png"/>
  <Override PartName="/ppt/media/image102.png" ContentType="image/png"/>
  <Override PartName="/ppt/media/image170.png" ContentType="image/png"/>
  <Override PartName="/ppt/media/image101.png" ContentType="image/png"/>
  <Override PartName="/ppt/media/image99.png" ContentType="image/png"/>
  <Override PartName="/ppt/media/image98.png" ContentType="image/png"/>
  <Override PartName="/ppt/media/image1.jpeg" ContentType="image/jpeg"/>
  <Override PartName="/ppt/media/image97.png" ContentType="image/png"/>
  <Override PartName="/ppt/media/image29.png" ContentType="image/png"/>
  <Override PartName="/ppt/media/image96.png" ContentType="image/png"/>
  <Override PartName="/ppt/media/image28.png" ContentType="image/png"/>
  <Override PartName="/ppt/media/image95.png" ContentType="image/png"/>
  <Override PartName="/ppt/media/image27.png" ContentType="image/png"/>
  <Override PartName="/ppt/media/image89.png" ContentType="image/png"/>
  <Override PartName="/ppt/media/image88.png" ContentType="image/png"/>
  <Override PartName="/ppt/media/image87.png" ContentType="image/png"/>
  <Override PartName="/ppt/media/image19.png" ContentType="image/png"/>
  <Override PartName="/ppt/media/image79.png" ContentType="image/png"/>
  <Override PartName="/ppt/media/image78.png" ContentType="image/png"/>
  <Override PartName="/ppt/media/image77.png" ContentType="image/png"/>
  <Override PartName="/ppt/media/image76.png" ContentType="image/png"/>
  <Override PartName="/ppt/media/image75.png" ContentType="image/png"/>
  <Override PartName="/ppt/media/image74.png" ContentType="image/png"/>
  <Override PartName="/ppt/media/image73.png" ContentType="image/png"/>
  <Override PartName="/ppt/media/image72.png" ContentType="image/png"/>
  <Override PartName="/ppt/media/image71.png" ContentType="image/png"/>
  <Override PartName="/ppt/media/image70.png" ContentType="image/png"/>
  <Override PartName="/ppt/media/image120.png" ContentType="image/png"/>
  <Override PartName="/ppt/media/image69.png" ContentType="image/png"/>
  <Override PartName="/ppt/media/image68.png" ContentType="image/png"/>
  <Override PartName="/ppt/media/image67.png" ContentType="image/png"/>
  <Override PartName="/ppt/media/image66.png" ContentType="image/png"/>
  <Override PartName="/ppt/media/image65.png" ContentType="image/png"/>
  <Override PartName="/ppt/media/image64.png" ContentType="image/png"/>
  <Override PartName="/ppt/media/image63.png" ContentType="image/png"/>
  <Override PartName="/ppt/media/image62.png" ContentType="image/png"/>
  <Override PartName="/ppt/media/image61.png" ContentType="image/png"/>
  <Override PartName="/ppt/media/image60.png" ContentType="image/png"/>
  <Override PartName="/ppt/media/image24.png" ContentType="image/png"/>
  <Override PartName="/ppt/media/image92.png" ContentType="image/png"/>
  <Override PartName="/ppt/media/image23.png" ContentType="image/png"/>
  <Override PartName="/ppt/media/image91.png" ContentType="image/png"/>
  <Override PartName="/ppt/media/image119.png" ContentType="image/png"/>
  <Override PartName="/ppt/media/image187.png" ContentType="image/png"/>
  <Override PartName="/ppt/media/image22.png" ContentType="image/png"/>
  <Override PartName="/ppt/media/image90.png" ContentType="image/png"/>
  <Override PartName="/ppt/media/image110.png" ContentType="image/png"/>
  <Override PartName="/ppt/media/image59.png" ContentType="image/png"/>
  <Override PartName="/ppt/media/image58.png" ContentType="image/png"/>
  <Override PartName="/ppt/media/image117.png" ContentType="image/png"/>
  <Override PartName="/ppt/media/image185.png" ContentType="image/png"/>
  <Override PartName="/ppt/media/image20.png" ContentType="image/png"/>
  <Override PartName="/ppt/media/image57.png" ContentType="image/png"/>
  <Override PartName="/ppt/media/image93.png" ContentType="image/png"/>
  <Override PartName="/ppt/media/image25.png" ContentType="image/png"/>
  <Override PartName="/ppt/media/image82.png" ContentType="image/png"/>
  <Override PartName="/ppt/media/image14.png" ContentType="image/png"/>
  <Override PartName="/ppt/media/image17.png" ContentType="image/png"/>
  <Override PartName="/ppt/media/image85.png" ContentType="image/png"/>
  <Override PartName="/ppt/media/image5.png" ContentType="image/png"/>
  <Override PartName="/ppt/media/image157.png" ContentType="image/png"/>
  <Override PartName="/ppt/media/image35.png" ContentType="image/png"/>
  <Override PartName="/ppt/media/image133.png" ContentType="image/png"/>
  <Override PartName="/ppt/media/image134.png" ContentType="image/png"/>
  <Override PartName="/ppt/media/image135.png" ContentType="image/png"/>
  <Override PartName="/ppt/media/image136.png" ContentType="image/png"/>
  <Override PartName="/ppt/media/image137.png" ContentType="image/png"/>
  <Override PartName="/ppt/media/image40.png" ContentType="image/png"/>
  <Override PartName="/ppt/media/image138.png" ContentType="image/png"/>
  <Override PartName="/ppt/media/image41.png" ContentType="image/png"/>
  <Override PartName="/ppt/media/image139.png" ContentType="image/png"/>
  <Override PartName="/ppt/media/image42.png" ContentType="image/png"/>
  <Override PartName="/ppt/media/image140.png" ContentType="image/png"/>
  <Override PartName="/ppt/media/image143.png" ContentType="image/png"/>
  <Override PartName="/ppt/media/image144.png" ContentType="image/png"/>
  <Override PartName="/ppt/media/image145.png" ContentType="image/png"/>
  <Override PartName="/ppt/media/image146.png" ContentType="image/png"/>
  <Override PartName="/ppt/media/image147.png" ContentType="image/png"/>
  <Override PartName="/ppt/media/image50.png" ContentType="image/png"/>
  <Override PartName="/ppt/media/image148.png" ContentType="image/png"/>
  <Override PartName="/ppt/media/image51.png" ContentType="image/png"/>
  <Override PartName="/ppt/media/image149.png" ContentType="image/png"/>
  <Override PartName="/ppt/media/image52.png" ContentType="image/png"/>
  <Override PartName="/ppt/media/image208.png" ContentType="image/png"/>
  <Override PartName="/ppt/media/image210.png" ContentType="image/png"/>
  <Override PartName="/ppt/media/image54.png" ContentType="image/png"/>
  <Override PartName="/ppt/media/image162.png" ContentType="image/png"/>
  <Override PartName="/ppt/media/image199.png" ContentType="image/png"/>
  <Override PartName="/ppt/media/image37.png" ContentType="image/png"/>
  <Override PartName="/ppt/media/image211.png" ContentType="image/png"/>
  <Override PartName="/ppt/media/image55.png" ContentType="image/png"/>
  <Override PartName="/ppt/media/image212.png" ContentType="image/png"/>
  <Override PartName="/ppt/media/image56.png" ContentType="image/png"/>
  <Override PartName="/ppt/media/image166.png" ContentType="image/png"/>
  <Override PartName="/ppt/media/image160.png" ContentType="image/png"/>
  <Override PartName="/ppt/media/image213.png" ContentType="image/png"/>
  <Override PartName="/ppt/media/image130.png" ContentType="image/png"/>
  <Override PartName="/ppt/media/image167.png" ContentType="image/png"/>
  <Override PartName="/ppt/media/image161.png" ContentType="image/png"/>
  <Override PartName="/ppt/media/image198.png" ContentType="image/png"/>
  <Override PartName="/ppt/media/image36.png" ContentType="image/png"/>
  <Override PartName="/ppt/media/image214.png" ContentType="image/png"/>
  <Override PartName="/ppt/media/image131.png" ContentType="image/png"/>
  <Override PartName="/ppt/media/image168.png" ContentType="image/png"/>
  <Override PartName="/ppt/media/image207.png" ContentType="image/png"/>
  <Override PartName="/ppt/media/image209.png" ContentType="image/png"/>
  <Override PartName="/ppt/media/image215.jpeg" ContentType="image/jpeg"/>
  <Override PartName="/ppt/media/image43.png" ContentType="image/png"/>
  <Override PartName="/ppt/media/image163.png" ContentType="image/png"/>
  <Override PartName="/ppt/media/image216.png" ContentType="image/png"/>
  <Override PartName="/ppt/media/image164.png" ContentType="image/png"/>
  <Override PartName="/ppt/media/image217.png" ContentType="image/png"/>
  <Override PartName="/ppt/media/image153.png" ContentType="image/png"/>
  <Override PartName="/ppt/media/image206.png" ContentType="image/png"/>
  <Override PartName="/ppt/media/image165.png" ContentType="image/png"/>
  <Override PartName="/ppt/media/image218.png" ContentType="image/png"/>
  <Override PartName="/ppt/media/image150.png" ContentType="image/png"/>
  <Override PartName="/ppt/media/image203.png" ContentType="image/png"/>
  <Override PartName="/ppt/media/image47.png" ContentType="image/png"/>
  <Override PartName="/ppt/media/image202.png" ContentType="image/png"/>
  <Override PartName="/ppt/media/image46.png" ContentType="image/png"/>
  <Override PartName="/ppt/media/image201.png" ContentType="image/png"/>
  <Override PartName="/ppt/media/image45.png" ContentType="image/png"/>
  <Override PartName="/ppt/media/image200.png" ContentType="image/png"/>
  <Override PartName="/ppt/media/image44.png" ContentType="image/png"/>
  <Override PartName="/ppt/media/image152.png" ContentType="image/png"/>
  <Override PartName="/ppt/media/image205.png" ContentType="image/png"/>
  <Override PartName="/ppt/media/image49.png" ContentType="image/png"/>
  <Override PartName="/ppt/media/image100.png" ContentType="image/png"/>
  <Override PartName="/ppt/media/image189.png" ContentType="image/png"/>
  <Override PartName="/ppt/media/image151.png" ContentType="image/png"/>
  <Override PartName="/ppt/media/image204.png" ContentType="image/png"/>
  <Override PartName="/ppt/media/image48.png" ContentType="image/png"/>
  <Override PartName="/ppt/media/image188.png" ContentType="image/png"/>
  <Override PartName="/ppt/media/image142.png" ContentType="image/png"/>
  <Override PartName="/ppt/media/image179.png" ContentType="image/png"/>
  <Override PartName="/ppt/media/image141.png" ContentType="image/png"/>
  <Override PartName="/ppt/media/image178.png" ContentType="image/png"/>
  <Override PartName="/ppt/media/image132.png" ContentType="image/png"/>
  <Override PartName="/ppt/media/image169.png" ContentType="image/png"/>
  <Override PartName="/ppt/media/image197.png" ContentType="image/png"/>
  <Override PartName="/ppt/media/image129.png" ContentType="image/png"/>
  <Override PartName="/ppt/media/image32.png" ContentType="image/png"/>
  <Override PartName="/ppt/media/image34.png" ContentType="image/png"/>
  <Override PartName="/ppt/media/image196.png" ContentType="image/png"/>
  <Override PartName="/ppt/media/image128.png" ContentType="image/png"/>
  <Override PartName="/ppt/media/image53.png" ContentType="image/png"/>
  <Override PartName="/ppt/media/image33.png" ContentType="image/png"/>
  <Override PartName="/ppt/media/image195.png" ContentType="image/png"/>
  <Override PartName="/ppt/media/image127.png" ContentType="image/png"/>
  <Override PartName="/ppt/media/image39.png" ContentType="image/png"/>
  <Override PartName="/ppt/media/image31.png" ContentType="image/png"/>
  <Override PartName="/ppt/media/image9.png" ContentType="image/png"/>
  <Override PartName="/ppt/media/image38.png" ContentType="image/png"/>
  <Override PartName="/ppt/media/image30.png" ContentType="image/png"/>
  <Override PartName="/ppt/media/image8.png" ContentType="image/png"/>
  <Override PartName="/ppt/media/image177.png" ContentType="image/png"/>
  <Override PartName="/ppt/media/image109.png" ContentType="image/png"/>
  <Override PartName="/ppt/media/image80.png" ContentType="image/png"/>
  <Override PartName="/ppt/media/image12.png" ContentType="image/png"/>
  <Override PartName="/ppt/media/image159.png" ContentType="image/png"/>
  <Override PartName="/ppt/media/image7.png" ContentType="image/png"/>
  <Override PartName="/ppt/media/image16.png" ContentType="image/png"/>
  <Override PartName="/ppt/media/image84.png" ContentType="image/png"/>
  <Override PartName="/ppt/media/image11.png" ContentType="image/png"/>
  <Override PartName="/ppt/media/image108.png" ContentType="image/png"/>
  <Override PartName="/ppt/media/image176.png" ContentType="image/png"/>
  <Override PartName="/ppt/media/image158.png" ContentType="image/png"/>
  <Override PartName="/ppt/media/image6.png" ContentType="image/png"/>
  <Override PartName="/ppt/media/image86.png" ContentType="image/png"/>
  <Override PartName="/ppt/media/image18.png" ContentType="image/png"/>
  <Override PartName="/ppt/media/image15.png" ContentType="image/png"/>
  <Override PartName="/ppt/media/image83.png" ContentType="image/png"/>
  <Override PartName="/ppt/media/image4.png" ContentType="image/png"/>
  <Override PartName="/ppt/media/image156.png" ContentType="image/png"/>
  <Override PartName="/ppt/media/image81.png" ContentType="image/png"/>
  <Override PartName="/ppt/media/image13.png" ContentType="image/png"/>
  <Override PartName="/ppt/media/image3.png" ContentType="image/png"/>
  <Override PartName="/ppt/media/image155.png" ContentType="image/png"/>
  <Override PartName="/ppt/media/image26.png" ContentType="image/png"/>
  <Override PartName="/ppt/media/image94.png" ContentType="image/png"/>
  <Override PartName="/ppt/media/image2.png" ContentType="image/png"/>
  <Override PartName="/ppt/media/image154.png" ContentType="image/png"/>
  <Override PartName="/ppt/media/image21.png" ContentType="image/png"/>
  <Override PartName="/ppt/media/image118.png" ContentType="image/png"/>
  <Override PartName="/ppt/media/image186.png" ContentType="image/png"/>
  <Override PartName="/ppt/media/image10.png" ContentType="image/png"/>
  <Override PartName="/ppt/media/image175.png" ContentType="image/png"/>
  <Override PartName="/ppt/media/image107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_rels/slide40.xml.rels" ContentType="application/vnd.openxmlformats-package.relationships+xml"/>
  <Override PartName="/ppt/slides/_rels/slide48.xml.rels" ContentType="application/vnd.openxmlformats-package.relationships+xml"/>
  <Override PartName="/ppt/slides/_rels/slide33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41.xml.rels" ContentType="application/vnd.openxmlformats-package.relationships+xml"/>
  <Override PartName="/ppt/slides/_rels/slide49.xml.rels" ContentType="application/vnd.openxmlformats-package.relationships+xml"/>
  <Override PartName="/ppt/slides/_rels/slide50.xml.rels" ContentType="application/vnd.openxmlformats-package.relationships+xml"/>
  <Override PartName="/ppt/slides/_rels/slide34.xml.rels" ContentType="application/vnd.openxmlformats-package.relationships+xml"/>
  <Override PartName="/ppt/slides/_rels/slide7.xml.rels" ContentType="application/vnd.openxmlformats-package.relationships+xml"/>
  <Override PartName="/ppt/slides/_rels/slide42.xml.rels" ContentType="application/vnd.openxmlformats-package.relationships+xml"/>
  <Override PartName="/ppt/slides/_rels/slide35.xml.rels" ContentType="application/vnd.openxmlformats-package.relationships+xml"/>
  <Override PartName="/ppt/slides/_rels/slide1.xml.rels" ContentType="application/vnd.openxmlformats-package.relationships+xml"/>
  <Override PartName="/ppt/slides/_rels/slide20.xml.rels" ContentType="application/vnd.openxmlformats-package.relationships+xml"/>
  <Override PartName="/ppt/slides/_rels/slide10.xml.rels" ContentType="application/vnd.openxmlformats-package.relationships+xml"/>
  <Override PartName="/ppt/slides/_rels/slide32.xml.rels" ContentType="application/vnd.openxmlformats-package.relationships+xml"/>
  <Override PartName="/ppt/slides/_rels/slide16.xml.rels" ContentType="application/vnd.openxmlformats-package.relationships+xml"/>
  <Override PartName="/ppt/slides/_rels/slide25.xml.rels" ContentType="application/vnd.openxmlformats-package.relationships+xml"/>
  <Override PartName="/ppt/slides/_rels/slide47.xml.rels" ContentType="application/vnd.openxmlformats-package.relationships+xml"/>
  <Override PartName="/ppt/slides/_rels/slide4.xml.rels" ContentType="application/vnd.openxmlformats-package.relationships+xml"/>
  <Override PartName="/ppt/slides/_rels/slide46.xml.rels" ContentType="application/vnd.openxmlformats-package.relationships+xml"/>
  <Override PartName="/ppt/slides/_rels/slide30.xml.rels" ContentType="application/vnd.openxmlformats-package.relationships+xml"/>
  <Override PartName="/ppt/slides/_rels/slide29.xml.rels" ContentType="application/vnd.openxmlformats-package.relationships+xml"/>
  <Override PartName="/ppt/slides/_rels/slide45.xml.rels" ContentType="application/vnd.openxmlformats-package.relationships+xml"/>
  <Override PartName="/ppt/slides/_rels/slide14.xml.rels" ContentType="application/vnd.openxmlformats-package.relationships+xml"/>
  <Override PartName="/ppt/slides/_rels/slide23.xml.rels" ContentType="application/vnd.openxmlformats-package.relationships+xml"/>
  <Override PartName="/ppt/slides/_rels/slide38.xml.rels" ContentType="application/vnd.openxmlformats-package.relationships+xml"/>
  <Override PartName="/ppt/slides/_rels/slide19.xml.rels" ContentType="application/vnd.openxmlformats-package.relationships+xml"/>
  <Override PartName="/ppt/slides/_rels/slide13.xml.rels" ContentType="application/vnd.openxmlformats-package.relationships+xml"/>
  <Override PartName="/ppt/slides/_rels/slide39.xml.rels" ContentType="application/vnd.openxmlformats-package.relationships+xml"/>
  <Override PartName="/ppt/slides/_rels/slide24.xml.rels" ContentType="application/vnd.openxmlformats-package.relationships+xml"/>
  <Override PartName="/ppt/slides/_rels/slide15.xml.rels" ContentType="application/vnd.openxmlformats-package.relationships+xml"/>
  <Override PartName="/ppt/slides/_rels/slide31.xml.rels" ContentType="application/vnd.openxmlformats-package.relationships+xml"/>
  <Override PartName="/ppt/slides/_rels/slide18.xml.rels" ContentType="application/vnd.openxmlformats-package.relationships+xml"/>
  <Override PartName="/ppt/slides/_rels/slide12.xml.rels" ContentType="application/vnd.openxmlformats-package.relationships+xml"/>
  <Override PartName="/ppt/slides/_rels/slide28.xml.rels" ContentType="application/vnd.openxmlformats-package.relationships+xml"/>
  <Override PartName="/ppt/slides/_rels/slide44.xml.rels" ContentType="application/vnd.openxmlformats-package.relationships+xml"/>
  <Override PartName="/ppt/slides/_rels/slide22.xml.rels" ContentType="application/vnd.openxmlformats-package.relationships+xml"/>
  <Override PartName="/ppt/slides/_rels/slide37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_rels/slide8.xml.rels" ContentType="application/vnd.openxmlformats-package.relationships+xml"/>
  <Override PartName="/ppt/slides/_rels/slide21.xml.rels" ContentType="application/vnd.openxmlformats-package.relationships+xml"/>
  <Override PartName="/ppt/slides/_rels/slide36.xml.rels" ContentType="application/vnd.openxmlformats-package.relationships+xml"/>
  <Override PartName="/ppt/slides/_rels/slide27.xml.rels" ContentType="application/vnd.openxmlformats-package.relationships+xml"/>
  <Override PartName="/ppt/slides/_rels/slide43.xml.rels" ContentType="application/vnd.openxmlformats-package.relationships+xml"/>
  <Override PartName="/ppt/slides/_rels/slide2.xml.rels" ContentType="application/vnd.openxmlformats-package.relationships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5.xml" ContentType="application/vnd.openxmlformats-officedocument.presentationml.slide+xml"/>
  <Override PartName="/ppt/slides/slide40.xml" ContentType="application/vnd.openxmlformats-officedocument.presentationml.slide+xml"/>
  <Override PartName="/ppt/slides/slide33.xml" ContentType="application/vnd.openxmlformats-officedocument.presentationml.slide+xml"/>
  <Override PartName="/ppt/slides/slide45.xml" ContentType="application/vnd.openxmlformats-officedocument.presentationml.slide+xml"/>
  <Override PartName="/ppt/slides/slide34.xml" ContentType="application/vnd.openxmlformats-officedocument.presentationml.slide+xml"/>
  <Override PartName="/ppt/slides/slide46.xml" ContentType="application/vnd.openxmlformats-officedocument.presentationml.slide+xml"/>
  <Override PartName="/ppt/slides/slide39.xml" ContentType="application/vnd.openxmlformats-officedocument.presentationml.slide+xml"/>
  <Override PartName="/ppt/slides/slide50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12.xml" ContentType="application/vnd.openxmlformats-officedocument.presentationml.slide+xml"/>
  <Override PartName="/ppt/slides/slide10.xml" ContentType="application/vnd.openxmlformats-officedocument.presentationml.slide+xml"/>
  <Override PartName="/ppt/slides/slide47.xml" ContentType="application/vnd.openxmlformats-officedocument.presentationml.slide+xml"/>
  <Override PartName="/ppt/slides/slide9.xml" ContentType="application/vnd.openxmlformats-officedocument.presentationml.slide+xml"/>
  <Override PartName="/ppt/slides/slide44.xml" ContentType="application/vnd.openxmlformats-officedocument.presentationml.slide+xml"/>
  <Override PartName="/ppt/slides/slide41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s/slide43.xml" ContentType="application/vnd.openxmlformats-officedocument.presentationml.slide+xml"/>
  <Override PartName="/ppt/slides/slide7.xml" ContentType="application/vnd.openxmlformats-officedocument.presentationml.slide+xml"/>
  <Override PartName="/ppt/slides/slide4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</p:sldIdLst>
  <p:sldSz cx="10080625" cy="567055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<Relationship Id="rId43" Type="http://schemas.openxmlformats.org/officeDocument/2006/relationships/slide" Target="slides/slide39.xml"/><Relationship Id="rId44" Type="http://schemas.openxmlformats.org/officeDocument/2006/relationships/slide" Target="slides/slide40.xml"/><Relationship Id="rId45" Type="http://schemas.openxmlformats.org/officeDocument/2006/relationships/slide" Target="slides/slide41.xml"/><Relationship Id="rId46" Type="http://schemas.openxmlformats.org/officeDocument/2006/relationships/slide" Target="slides/slide42.xml"/><Relationship Id="rId47" Type="http://schemas.openxmlformats.org/officeDocument/2006/relationships/slide" Target="slides/slide43.xml"/><Relationship Id="rId48" Type="http://schemas.openxmlformats.org/officeDocument/2006/relationships/slide" Target="slides/slide44.xml"/><Relationship Id="rId49" Type="http://schemas.openxmlformats.org/officeDocument/2006/relationships/slide" Target="slides/slide45.xml"/><Relationship Id="rId50" Type="http://schemas.openxmlformats.org/officeDocument/2006/relationships/slide" Target="slides/slide46.xml"/><Relationship Id="rId51" Type="http://schemas.openxmlformats.org/officeDocument/2006/relationships/slide" Target="slides/slide47.xml"/><Relationship Id="rId52" Type="http://schemas.openxmlformats.org/officeDocument/2006/relationships/slide" Target="slides/slide48.xml"/><Relationship Id="rId53" Type="http://schemas.openxmlformats.org/officeDocument/2006/relationships/slide" Target="slides/slide49.xml"/><Relationship Id="rId54" Type="http://schemas.openxmlformats.org/officeDocument/2006/relationships/slide" Target="slides/slide50.xml"/><Relationship Id="rId55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dt" idx="7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ftr" idx="8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sldNum" idx="9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3D0C6EEE-65AE-40AA-A58D-C87E09DC0D16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30.xml.rels><?xml version="1.0" encoding="UTF-8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
</Relationships>
</file>

<file path=ppt/notesSlides/_rels/notesSlide31.xml.rels><?xml version="1.0" encoding="UTF-8"?>
<Relationships xmlns="http://schemas.openxmlformats.org/package/2006/relationships"><Relationship Id="rId1" Type="http://schemas.openxmlformats.org/officeDocument/2006/relationships/slide" Target="../slides/slide31.xml"/><Relationship Id="rId2" Type="http://schemas.openxmlformats.org/officeDocument/2006/relationships/notesMaster" Target="../notesMasters/notesMaster1.xml"/>
</Relationships>
</file>

<file path=ppt/notesSlides/_rels/notesSlide32.xml.rels><?xml version="1.0" encoding="UTF-8"?>
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
</Relationships>
</file>

<file path=ppt/notesSlides/_rels/notesSlide33.xml.rels><?xml version="1.0" encoding="UTF-8"?>
<Relationships xmlns="http://schemas.openxmlformats.org/package/2006/relationships"><Relationship Id="rId1" Type="http://schemas.openxmlformats.org/officeDocument/2006/relationships/slide" Target="../slides/slide33.xml"/><Relationship Id="rId2" Type="http://schemas.openxmlformats.org/officeDocument/2006/relationships/notesMaster" Target="../notesMasters/notesMaster1.xml"/>
</Relationships>
</file>

<file path=ppt/notesSlides/_rels/notesSlide34.xml.rels><?xml version="1.0" encoding="UTF-8"?>
<Relationships xmlns="http://schemas.openxmlformats.org/package/2006/relationships"><Relationship Id="rId1" Type="http://schemas.openxmlformats.org/officeDocument/2006/relationships/slide" Target="../slides/slide34.xml"/><Relationship Id="rId2" Type="http://schemas.openxmlformats.org/officeDocument/2006/relationships/notesMaster" Target="../notesMasters/notesMaster1.xml"/>
</Relationships>
</file>

<file path=ppt/notesSlides/_rels/notesSlide35.xml.rels><?xml version="1.0" encoding="UTF-8"?>
<Relationships xmlns="http://schemas.openxmlformats.org/package/2006/relationships"><Relationship Id="rId1" Type="http://schemas.openxmlformats.org/officeDocument/2006/relationships/slide" Target="../slides/slide35.xml"/><Relationship Id="rId2" Type="http://schemas.openxmlformats.org/officeDocument/2006/relationships/notesMaster" Target="../notesMasters/notesMaster1.xml"/>
</Relationships>
</file>

<file path=ppt/notesSlides/_rels/notesSlide36.xml.rels><?xml version="1.0" encoding="UTF-8"?>
<Relationships xmlns="http://schemas.openxmlformats.org/package/2006/relationships"><Relationship Id="rId1" Type="http://schemas.openxmlformats.org/officeDocument/2006/relationships/slide" Target="../slides/slide36.xml"/><Relationship Id="rId2" Type="http://schemas.openxmlformats.org/officeDocument/2006/relationships/notesMaster" Target="../notesMasters/notesMaster1.xml"/>
</Relationships>
</file>

<file path=ppt/notesSlides/_rels/notesSlide37.xml.rels><?xml version="1.0" encoding="UTF-8"?>
<Relationships xmlns="http://schemas.openxmlformats.org/package/2006/relationships"><Relationship Id="rId1" Type="http://schemas.openxmlformats.org/officeDocument/2006/relationships/slide" Target="../slides/slide37.xml"/><Relationship Id="rId2" Type="http://schemas.openxmlformats.org/officeDocument/2006/relationships/notesMaster" Target="../notesMasters/notesMaster1.xml"/>
</Relationships>
</file>

<file path=ppt/notesSlides/_rels/notesSlide38.xml.rels><?xml version="1.0" encoding="UTF-8"?>
<Relationships xmlns="http://schemas.openxmlformats.org/package/2006/relationships"><Relationship Id="rId1" Type="http://schemas.openxmlformats.org/officeDocument/2006/relationships/slide" Target="../slides/slide38.xml"/><Relationship Id="rId2" Type="http://schemas.openxmlformats.org/officeDocument/2006/relationships/notesMaster" Target="../notesMasters/notesMaster1.xml"/>
</Relationships>
</file>

<file path=ppt/notesSlides/_rels/notesSlide39.xml.rels><?xml version="1.0" encoding="UTF-8"?>
<Relationships xmlns="http://schemas.openxmlformats.org/package/2006/relationships"><Relationship Id="rId1" Type="http://schemas.openxmlformats.org/officeDocument/2006/relationships/slide" Target="../slides/slide39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40.xml.rels><?xml version="1.0" encoding="UTF-8"?>
<Relationships xmlns="http://schemas.openxmlformats.org/package/2006/relationships"><Relationship Id="rId1" Type="http://schemas.openxmlformats.org/officeDocument/2006/relationships/slide" Target="../slides/slide40.xml"/><Relationship Id="rId2" Type="http://schemas.openxmlformats.org/officeDocument/2006/relationships/notesMaster" Target="../notesMasters/notesMaster1.xml"/>
</Relationships>
</file>

<file path=ppt/notesSlides/_rels/notesSlide41.xml.rels><?xml version="1.0" encoding="UTF-8"?>
<Relationships xmlns="http://schemas.openxmlformats.org/package/2006/relationships"><Relationship Id="rId1" Type="http://schemas.openxmlformats.org/officeDocument/2006/relationships/slide" Target="../slides/slide41.xml"/><Relationship Id="rId2" Type="http://schemas.openxmlformats.org/officeDocument/2006/relationships/notesMaster" Target="../notesMasters/notesMaster1.xml"/>
</Relationships>
</file>

<file path=ppt/notesSlides/_rels/notesSlide42.xml.rels><?xml version="1.0" encoding="UTF-8"?>
<Relationships xmlns="http://schemas.openxmlformats.org/package/2006/relationships"><Relationship Id="rId1" Type="http://schemas.openxmlformats.org/officeDocument/2006/relationships/slide" Target="../slides/slide42.xml"/><Relationship Id="rId2" Type="http://schemas.openxmlformats.org/officeDocument/2006/relationships/notesMaster" Target="../notesMasters/notesMaster1.xml"/>
</Relationships>
</file>

<file path=ppt/notesSlides/_rels/notesSlide43.xml.rels><?xml version="1.0" encoding="UTF-8"?>
<Relationships xmlns="http://schemas.openxmlformats.org/package/2006/relationships"><Relationship Id="rId1" Type="http://schemas.openxmlformats.org/officeDocument/2006/relationships/slide" Target="../slides/slide43.xml"/><Relationship Id="rId2" Type="http://schemas.openxmlformats.org/officeDocument/2006/relationships/notesMaster" Target="../notesMasters/notesMaster1.xml"/>
</Relationships>
</file>

<file path=ppt/notesSlides/_rels/notesSlide44.xml.rels><?xml version="1.0" encoding="UTF-8"?>
<Relationships xmlns="http://schemas.openxmlformats.org/package/2006/relationships"><Relationship Id="rId1" Type="http://schemas.openxmlformats.org/officeDocument/2006/relationships/slide" Target="../slides/slide44.xml"/><Relationship Id="rId2" Type="http://schemas.openxmlformats.org/officeDocument/2006/relationships/notesMaster" Target="../notesMasters/notesMaster1.xml"/>
</Relationships>
</file>

<file path=ppt/notesSlides/_rels/notesSlide45.xml.rels><?xml version="1.0" encoding="UTF-8"?>
<Relationships xmlns="http://schemas.openxmlformats.org/package/2006/relationships"><Relationship Id="rId1" Type="http://schemas.openxmlformats.org/officeDocument/2006/relationships/slide" Target="../slides/slide45.xml"/><Relationship Id="rId2" Type="http://schemas.openxmlformats.org/officeDocument/2006/relationships/notesMaster" Target="../notesMasters/notesMaster1.xml"/>
</Relationships>
</file>

<file path=ppt/notesSlides/_rels/notesSlide46.xml.rels><?xml version="1.0" encoding="UTF-8"?>
<Relationships xmlns="http://schemas.openxmlformats.org/package/2006/relationships"><Relationship Id="rId1" Type="http://schemas.openxmlformats.org/officeDocument/2006/relationships/slide" Target="../slides/slide46.xml"/><Relationship Id="rId2" Type="http://schemas.openxmlformats.org/officeDocument/2006/relationships/notesMaster" Target="../notesMasters/notesMaster1.xml"/>
</Relationships>
</file>

<file path=ppt/notesSlides/_rels/notesSlide47.xml.rels><?xml version="1.0" encoding="UTF-8"?>
<Relationships xmlns="http://schemas.openxmlformats.org/package/2006/relationships"><Relationship Id="rId1" Type="http://schemas.openxmlformats.org/officeDocument/2006/relationships/slide" Target="../slides/slide47.xml"/><Relationship Id="rId2" Type="http://schemas.openxmlformats.org/officeDocument/2006/relationships/notesMaster" Target="../notesMasters/notesMaster1.xml"/>
</Relationships>
</file>

<file path=ppt/notesSlides/_rels/notesSlide48.xml.rels><?xml version="1.0" encoding="UTF-8"?>
<Relationships xmlns="http://schemas.openxmlformats.org/package/2006/relationships"><Relationship Id="rId1" Type="http://schemas.openxmlformats.org/officeDocument/2006/relationships/slide" Target="../slides/slide48.xml"/><Relationship Id="rId2" Type="http://schemas.openxmlformats.org/officeDocument/2006/relationships/notesMaster" Target="../notesMasters/notesMaster1.xml"/>
</Relationships>
</file>

<file path=ppt/notesSlides/_rels/notesSlide49.xml.rels><?xml version="1.0" encoding="UTF-8"?>
<Relationships xmlns="http://schemas.openxmlformats.org/package/2006/relationships"><Relationship Id="rId1" Type="http://schemas.openxmlformats.org/officeDocument/2006/relationships/slide" Target="../slides/slide49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50.xml.rels><?xml version="1.0" encoding="UTF-8"?>
<Relationships xmlns="http://schemas.openxmlformats.org/package/2006/relationships"><Relationship Id="rId1" Type="http://schemas.openxmlformats.org/officeDocument/2006/relationships/slide" Target="../slides/slide50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60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06" name="PlaceHolder 3"/>
          <p:cNvSpPr>
            <a:spLocks noGrp="1"/>
          </p:cNvSpPr>
          <p:nvPr>
            <p:ph type="sldNum" idx="18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61C21C3-C472-4F47-A996-A0553CC491A3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60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09" name="PlaceHolder 3"/>
          <p:cNvSpPr>
            <a:spLocks noGrp="1"/>
          </p:cNvSpPr>
          <p:nvPr>
            <p:ph type="sldNum" idx="19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49B0116-7FDC-4DED-A3B7-0691352F2DC3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61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12" name="PlaceHolder 3"/>
          <p:cNvSpPr>
            <a:spLocks noGrp="1"/>
          </p:cNvSpPr>
          <p:nvPr>
            <p:ph type="sldNum" idx="20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4FDDE1A-798B-4EE3-AC88-72DC8FC1540D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61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15" name="PlaceHolder 3"/>
          <p:cNvSpPr>
            <a:spLocks noGrp="1"/>
          </p:cNvSpPr>
          <p:nvPr>
            <p:ph type="sldNum" idx="21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E608807-568F-4EB3-8FEC-2286EE368FDC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61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18" name="PlaceHolder 3"/>
          <p:cNvSpPr>
            <a:spLocks noGrp="1"/>
          </p:cNvSpPr>
          <p:nvPr>
            <p:ph type="sldNum" idx="22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E70275C-AB91-4138-AA75-3F15A24EDE5A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62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21" name="PlaceHolder 3"/>
          <p:cNvSpPr>
            <a:spLocks noGrp="1"/>
          </p:cNvSpPr>
          <p:nvPr>
            <p:ph type="sldNum" idx="23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830FCFB-F213-4FF5-8942-0F4BD9BBCEF4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62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24" name="PlaceHolder 3"/>
          <p:cNvSpPr>
            <a:spLocks noGrp="1"/>
          </p:cNvSpPr>
          <p:nvPr>
            <p:ph type="sldNum" idx="24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5917C4E-E6DE-436F-B230-777B378FD868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62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27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04A9CB9-E9C5-43D2-A765-AD9299BF7DCD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62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30" name="PlaceHolder 3"/>
          <p:cNvSpPr>
            <a:spLocks noGrp="1"/>
          </p:cNvSpPr>
          <p:nvPr>
            <p:ph type="sldNum" idx="26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8BD601-02C0-40AF-83DB-E2E3E48C5AC8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63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33" name="PlaceHolder 3"/>
          <p:cNvSpPr>
            <a:spLocks noGrp="1"/>
          </p:cNvSpPr>
          <p:nvPr>
            <p:ph type="sldNum" idx="27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6BF3DB1-D711-4905-A8E4-2355244161ED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58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82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702633A-0DB0-42C5-9AC4-96943039D2E8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63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36" name="PlaceHolder 3"/>
          <p:cNvSpPr>
            <a:spLocks noGrp="1"/>
          </p:cNvSpPr>
          <p:nvPr>
            <p:ph type="sldNum" idx="28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FC7E34B-49D6-4601-A8A7-5717A4252C62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63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39" name="PlaceHolder 3"/>
          <p:cNvSpPr>
            <a:spLocks noGrp="1"/>
          </p:cNvSpPr>
          <p:nvPr>
            <p:ph type="sldNum" idx="29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664AD97-081B-4810-872D-33BC835955E2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64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42" name="PlaceHolder 3"/>
          <p:cNvSpPr>
            <a:spLocks noGrp="1"/>
          </p:cNvSpPr>
          <p:nvPr>
            <p:ph type="sldNum" idx="30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734F979-0BE8-4224-83E5-B424B781293B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64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45" name="PlaceHolder 3"/>
          <p:cNvSpPr>
            <a:spLocks noGrp="1"/>
          </p:cNvSpPr>
          <p:nvPr>
            <p:ph type="sldNum" idx="31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6F49F53-C8C2-4E2C-8BCA-B247105E6AC4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64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48" name="PlaceHolder 3"/>
          <p:cNvSpPr>
            <a:spLocks noGrp="1"/>
          </p:cNvSpPr>
          <p:nvPr>
            <p:ph type="sldNum" idx="32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00B5858-22D9-4323-AF04-153E5B604EE3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65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51" name="PlaceHolder 3"/>
          <p:cNvSpPr>
            <a:spLocks noGrp="1"/>
          </p:cNvSpPr>
          <p:nvPr>
            <p:ph type="sldNum" idx="33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2B0F86F-673D-4A00-844A-4D92C69F0ADB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65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54" name="PlaceHolder 3"/>
          <p:cNvSpPr>
            <a:spLocks noGrp="1"/>
          </p:cNvSpPr>
          <p:nvPr>
            <p:ph type="sldNum" idx="34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DBA3189-E503-45A7-AFD4-35C91DE6D599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65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57" name="PlaceHolder 3"/>
          <p:cNvSpPr>
            <a:spLocks noGrp="1"/>
          </p:cNvSpPr>
          <p:nvPr>
            <p:ph type="sldNum" idx="35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66A3496-EB4D-454A-ACA3-DA96CE615239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65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60" name="PlaceHolder 3"/>
          <p:cNvSpPr>
            <a:spLocks noGrp="1"/>
          </p:cNvSpPr>
          <p:nvPr>
            <p:ph type="sldNum" idx="36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9A314A6-2EFC-49E6-B45B-A17420837662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66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63" name="PlaceHolder 3"/>
          <p:cNvSpPr>
            <a:spLocks noGrp="1"/>
          </p:cNvSpPr>
          <p:nvPr>
            <p:ph type="sldNum" idx="37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3045EC6-6E9A-4BF4-AB8D-A00BA873B97E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58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85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61A5AAB-C5DF-4F61-98BB-68C4B145F143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66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66" name="PlaceHolder 3"/>
          <p:cNvSpPr>
            <a:spLocks noGrp="1"/>
          </p:cNvSpPr>
          <p:nvPr>
            <p:ph type="sldNum" idx="38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3B5D6A7-CD1C-462D-B834-8E3E3B1772D8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66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69" name="PlaceHolder 3"/>
          <p:cNvSpPr>
            <a:spLocks noGrp="1"/>
          </p:cNvSpPr>
          <p:nvPr>
            <p:ph type="sldNum" idx="39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7CA6CEA-8EA4-4324-891B-A8C8FF349BDB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67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72" name="PlaceHolder 3"/>
          <p:cNvSpPr>
            <a:spLocks noGrp="1"/>
          </p:cNvSpPr>
          <p:nvPr>
            <p:ph type="sldNum" idx="40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5C8C41A-0C72-4529-B5E7-B348442740D0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67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75" name="PlaceHolder 3"/>
          <p:cNvSpPr>
            <a:spLocks noGrp="1"/>
          </p:cNvSpPr>
          <p:nvPr>
            <p:ph type="sldNum" idx="41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145B542-7729-416D-AC23-02B5EC7FD473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67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78" name="PlaceHolder 3"/>
          <p:cNvSpPr>
            <a:spLocks noGrp="1"/>
          </p:cNvSpPr>
          <p:nvPr>
            <p:ph type="sldNum" idx="42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0269728-08D6-4CFC-A128-09C0770DE795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68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81" name="PlaceHolder 3"/>
          <p:cNvSpPr>
            <a:spLocks noGrp="1"/>
          </p:cNvSpPr>
          <p:nvPr>
            <p:ph type="sldNum" idx="43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4DBE6A9-45C4-46B0-968B-CF1AE8158875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68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84" name="PlaceHolder 3"/>
          <p:cNvSpPr>
            <a:spLocks noGrp="1"/>
          </p:cNvSpPr>
          <p:nvPr>
            <p:ph type="sldNum" idx="44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BE6FF73-ABCD-499D-9209-FBF9029EE0E0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68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87" name="PlaceHolder 3"/>
          <p:cNvSpPr>
            <a:spLocks noGrp="1"/>
          </p:cNvSpPr>
          <p:nvPr>
            <p:ph type="sldNum" idx="45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AAC3467-B1A5-46FA-B2E7-994523E1B713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68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90" name="PlaceHolder 3"/>
          <p:cNvSpPr>
            <a:spLocks noGrp="1"/>
          </p:cNvSpPr>
          <p:nvPr>
            <p:ph type="sldNum" idx="46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3E4268B-4A03-45A7-9F63-160BF32AA9E9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69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93" name="PlaceHolder 3"/>
          <p:cNvSpPr>
            <a:spLocks noGrp="1"/>
          </p:cNvSpPr>
          <p:nvPr>
            <p:ph type="sldNum" idx="47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3591EB4-CB41-4659-920F-B5DC2BD54113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58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88" name="PlaceHolder 3"/>
          <p:cNvSpPr>
            <a:spLocks noGrp="1"/>
          </p:cNvSpPr>
          <p:nvPr>
            <p:ph type="sldNum" idx="12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5881B48-AEA0-4320-95AA-B824B626BF30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69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96" name="PlaceHolder 3"/>
          <p:cNvSpPr>
            <a:spLocks noGrp="1"/>
          </p:cNvSpPr>
          <p:nvPr>
            <p:ph type="sldNum" idx="48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DBA250D-A90B-4D53-8AE6-22DF50123E76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69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99" name="PlaceHolder 3"/>
          <p:cNvSpPr>
            <a:spLocks noGrp="1"/>
          </p:cNvSpPr>
          <p:nvPr>
            <p:ph type="sldNum" idx="49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3C1C596-FA7C-4E59-BCEC-BBD91B4E6734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70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02" name="PlaceHolder 3"/>
          <p:cNvSpPr>
            <a:spLocks noGrp="1"/>
          </p:cNvSpPr>
          <p:nvPr>
            <p:ph type="sldNum" idx="50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58548C4-0E25-485F-A926-F042C0B3AEF7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70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05" name="PlaceHolder 3"/>
          <p:cNvSpPr>
            <a:spLocks noGrp="1"/>
          </p:cNvSpPr>
          <p:nvPr>
            <p:ph type="sldNum" idx="51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A5E4D4C-5759-446E-8908-D2C3083646AD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70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08" name="PlaceHolder 3"/>
          <p:cNvSpPr>
            <a:spLocks noGrp="1"/>
          </p:cNvSpPr>
          <p:nvPr>
            <p:ph type="sldNum" idx="52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292DFA9-19CB-44E3-986F-2415F83D8FEE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71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11" name="PlaceHolder 3"/>
          <p:cNvSpPr>
            <a:spLocks noGrp="1"/>
          </p:cNvSpPr>
          <p:nvPr>
            <p:ph type="sldNum" idx="53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02AB13A-3466-44A7-AEB1-0875B8F96F93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71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14" name="PlaceHolder 3"/>
          <p:cNvSpPr>
            <a:spLocks noGrp="1"/>
          </p:cNvSpPr>
          <p:nvPr>
            <p:ph type="sldNum" idx="54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3899AD3-2000-40D7-BD5F-DAEBDAA8598F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71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17" name="PlaceHolder 3"/>
          <p:cNvSpPr>
            <a:spLocks noGrp="1"/>
          </p:cNvSpPr>
          <p:nvPr>
            <p:ph type="sldNum" idx="55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78EAA14-627B-4DB7-9694-D224496CCE03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71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20" name="PlaceHolder 3"/>
          <p:cNvSpPr>
            <a:spLocks noGrp="1"/>
          </p:cNvSpPr>
          <p:nvPr>
            <p:ph type="sldNum" idx="56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2908CFF-3AF4-43B0-9632-B159F4187023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72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23" name="PlaceHolder 3"/>
          <p:cNvSpPr>
            <a:spLocks noGrp="1"/>
          </p:cNvSpPr>
          <p:nvPr>
            <p:ph type="sldNum" idx="57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B2ED395-5716-4634-B5A7-80463FC205F9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59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91" name="PlaceHolder 3"/>
          <p:cNvSpPr>
            <a:spLocks noGrp="1"/>
          </p:cNvSpPr>
          <p:nvPr>
            <p:ph type="sldNum" idx="13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0A66C1F-BED7-4AF4-9E10-430E7FC161D4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72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26" name="PlaceHolder 3"/>
          <p:cNvSpPr>
            <a:spLocks noGrp="1"/>
          </p:cNvSpPr>
          <p:nvPr>
            <p:ph type="sldNum" idx="58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BB959DD-71B1-435A-9843-546553A7EC27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59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94" name="PlaceHolder 3"/>
          <p:cNvSpPr>
            <a:spLocks noGrp="1"/>
          </p:cNvSpPr>
          <p:nvPr>
            <p:ph type="sldNum" idx="14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8693A26-6FF4-41C6-9240-788C7E05DFDC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59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97" name="PlaceHolder 3"/>
          <p:cNvSpPr>
            <a:spLocks noGrp="1"/>
          </p:cNvSpPr>
          <p:nvPr>
            <p:ph type="sldNum" idx="15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223E3C5-4E9E-4FA5-8EF1-9BE3727DE680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59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00" name="PlaceHolder 3"/>
          <p:cNvSpPr>
            <a:spLocks noGrp="1"/>
          </p:cNvSpPr>
          <p:nvPr>
            <p:ph type="sldNum" idx="16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2FF8632-FC73-4342-8DF8-6C26872FDDE3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60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03" name="PlaceHolder 3"/>
          <p:cNvSpPr>
            <a:spLocks noGrp="1"/>
          </p:cNvSpPr>
          <p:nvPr>
            <p:ph type="sldNum" idx="17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921FCC9-E6D0-4B1D-A226-093FB7064030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C00EBEB-B926-4C89-8F4A-832628CC191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D337328-6B2A-4A95-9D64-E799E76A32D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426791F-F710-446C-80C2-AB2E7C9772A6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4209DAB-21BA-48B3-9FDA-C22864C7CF4F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E145335-6340-4B84-A7EB-07004A852FB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27E7687-C45A-4236-98D8-4DB8CB3B1B3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E1478F2-C47C-4CA4-9154-B1FA06BDFF4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50566D5-707C-49D7-BA12-116881F0FF9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7566D76-DEDD-4CB6-BF1C-F672D06BB58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772F204-7F46-4B94-9D3A-51D6369F9D7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E3177C8-59F7-4C25-BA81-41435009694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A0DCCA5-38D5-4964-95A6-77293A6788D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123D379-81A4-4AA2-B862-615B1AC0ECC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D7CBC0F-6E7D-44A3-97B0-F42EAEF9612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B54A4D6-5241-4BE2-9B58-0CA614F457B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0C02C7E-CF36-4E16-99BE-6F27A4E23E95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12173BB-59AC-460C-B321-5922668C4E9D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BFB3F6B-9BF4-4734-B3DA-C02082E86B1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18B4C48-9887-405B-BBFA-AF0DCE56917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98EE65E-317E-4EAC-AD3F-92B87815CE3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E0E87EA-4249-4C67-A3C6-D4BFBE901C1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A958A69-7037-487C-BCC5-11EA784A3B3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8617CF0-7BCC-4283-86EC-0DC3F2D78DE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81AE29B-9FCA-433B-81C8-DFAE46FE7D5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443760" y="5254560"/>
            <a:ext cx="3183480" cy="293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7223760" y="5254560"/>
            <a:ext cx="2343600" cy="293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42551A7-6C72-4F05-8453-0793A1C4861E}" type="slidenum">
              <a:rPr b="0" lang="ru-RU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504000" y="5254560"/>
            <a:ext cx="2343600" cy="293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4"/>
          </p:nvPr>
        </p:nvSpPr>
        <p:spPr>
          <a:xfrm>
            <a:off x="3443760" y="5254560"/>
            <a:ext cx="3183480" cy="293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 idx="5"/>
          </p:nvPr>
        </p:nvSpPr>
        <p:spPr>
          <a:xfrm>
            <a:off x="7223760" y="5254560"/>
            <a:ext cx="2343600" cy="293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96A3661-303E-415A-94E1-8983E57220D2}" type="slidenum">
              <a:rPr b="0" lang="ru-RU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6"/>
          </p:nvPr>
        </p:nvSpPr>
        <p:spPr>
          <a:xfrm>
            <a:off x="504000" y="5254560"/>
            <a:ext cx="2343600" cy="293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image" Target="../media/image40.png"/><Relationship Id="rId3" Type="http://schemas.openxmlformats.org/officeDocument/2006/relationships/image" Target="../media/image41.png"/><Relationship Id="rId4" Type="http://schemas.openxmlformats.org/officeDocument/2006/relationships/image" Target="../media/image42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43.png"/><Relationship Id="rId2" Type="http://schemas.openxmlformats.org/officeDocument/2006/relationships/image" Target="../media/image44.png"/><Relationship Id="rId3" Type="http://schemas.openxmlformats.org/officeDocument/2006/relationships/image" Target="../media/image45.png"/><Relationship Id="rId4" Type="http://schemas.openxmlformats.org/officeDocument/2006/relationships/image" Target="../media/image46.png"/><Relationship Id="rId5" Type="http://schemas.openxmlformats.org/officeDocument/2006/relationships/image" Target="../media/image47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48.png"/><Relationship Id="rId2" Type="http://schemas.openxmlformats.org/officeDocument/2006/relationships/image" Target="../media/image49.png"/><Relationship Id="rId3" Type="http://schemas.openxmlformats.org/officeDocument/2006/relationships/image" Target="../media/image50.png"/><Relationship Id="rId4" Type="http://schemas.openxmlformats.org/officeDocument/2006/relationships/image" Target="../media/image51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52.png"/><Relationship Id="rId2" Type="http://schemas.openxmlformats.org/officeDocument/2006/relationships/image" Target="../media/image53.png"/><Relationship Id="rId3" Type="http://schemas.openxmlformats.org/officeDocument/2006/relationships/image" Target="../media/image54.png"/><Relationship Id="rId4" Type="http://schemas.openxmlformats.org/officeDocument/2006/relationships/image" Target="../media/image55.png"/><Relationship Id="rId5" Type="http://schemas.openxmlformats.org/officeDocument/2006/relationships/image" Target="../media/image56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57.png"/><Relationship Id="rId2" Type="http://schemas.openxmlformats.org/officeDocument/2006/relationships/image" Target="../media/image58.png"/><Relationship Id="rId3" Type="http://schemas.openxmlformats.org/officeDocument/2006/relationships/image" Target="../media/image59.png"/><Relationship Id="rId4" Type="http://schemas.openxmlformats.org/officeDocument/2006/relationships/image" Target="../media/image60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61.png"/><Relationship Id="rId2" Type="http://schemas.openxmlformats.org/officeDocument/2006/relationships/image" Target="../media/image62.png"/><Relationship Id="rId3" Type="http://schemas.openxmlformats.org/officeDocument/2006/relationships/image" Target="../media/image63.png"/><Relationship Id="rId4" Type="http://schemas.openxmlformats.org/officeDocument/2006/relationships/image" Target="../media/image6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65.png"/><Relationship Id="rId2" Type="http://schemas.openxmlformats.org/officeDocument/2006/relationships/image" Target="../media/image66.png"/><Relationship Id="rId3" Type="http://schemas.openxmlformats.org/officeDocument/2006/relationships/image" Target="../media/image67.png"/><Relationship Id="rId4" Type="http://schemas.openxmlformats.org/officeDocument/2006/relationships/image" Target="../media/image68.png"/><Relationship Id="rId5" Type="http://schemas.openxmlformats.org/officeDocument/2006/relationships/image" Target="../media/image69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70.png"/><Relationship Id="rId2" Type="http://schemas.openxmlformats.org/officeDocument/2006/relationships/image" Target="../media/image71.png"/><Relationship Id="rId3" Type="http://schemas.openxmlformats.org/officeDocument/2006/relationships/image" Target="../media/image72.png"/><Relationship Id="rId4" Type="http://schemas.openxmlformats.org/officeDocument/2006/relationships/image" Target="../media/image73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74.png"/><Relationship Id="rId2" Type="http://schemas.openxmlformats.org/officeDocument/2006/relationships/image" Target="../media/image75.png"/><Relationship Id="rId3" Type="http://schemas.openxmlformats.org/officeDocument/2006/relationships/image" Target="../media/image76.png"/><Relationship Id="rId4" Type="http://schemas.openxmlformats.org/officeDocument/2006/relationships/image" Target="../media/image77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78.png"/><Relationship Id="rId2" Type="http://schemas.openxmlformats.org/officeDocument/2006/relationships/image" Target="../media/image79.png"/><Relationship Id="rId3" Type="http://schemas.openxmlformats.org/officeDocument/2006/relationships/image" Target="../media/image80.png"/><Relationship Id="rId4" Type="http://schemas.openxmlformats.org/officeDocument/2006/relationships/image" Target="../media/image81.png"/><Relationship Id="rId5" Type="http://schemas.openxmlformats.org/officeDocument/2006/relationships/image" Target="../media/image82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83.png"/><Relationship Id="rId2" Type="http://schemas.openxmlformats.org/officeDocument/2006/relationships/image" Target="../media/image84.png"/><Relationship Id="rId3" Type="http://schemas.openxmlformats.org/officeDocument/2006/relationships/image" Target="../media/image85.png"/><Relationship Id="rId4" Type="http://schemas.openxmlformats.org/officeDocument/2006/relationships/image" Target="../media/image86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87.png"/><Relationship Id="rId2" Type="http://schemas.openxmlformats.org/officeDocument/2006/relationships/image" Target="../media/image88.png"/><Relationship Id="rId3" Type="http://schemas.openxmlformats.org/officeDocument/2006/relationships/image" Target="../media/image89.png"/><Relationship Id="rId4" Type="http://schemas.openxmlformats.org/officeDocument/2006/relationships/image" Target="../media/image90.png"/><Relationship Id="rId5" Type="http://schemas.openxmlformats.org/officeDocument/2006/relationships/image" Target="../media/image91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92.png"/><Relationship Id="rId2" Type="http://schemas.openxmlformats.org/officeDocument/2006/relationships/image" Target="../media/image93.png"/><Relationship Id="rId3" Type="http://schemas.openxmlformats.org/officeDocument/2006/relationships/image" Target="../media/image94.png"/><Relationship Id="rId4" Type="http://schemas.openxmlformats.org/officeDocument/2006/relationships/image" Target="../media/image95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96.png"/><Relationship Id="rId2" Type="http://schemas.openxmlformats.org/officeDocument/2006/relationships/image" Target="../media/image97.png"/><Relationship Id="rId3" Type="http://schemas.openxmlformats.org/officeDocument/2006/relationships/image" Target="../media/image98.png"/><Relationship Id="rId4" Type="http://schemas.openxmlformats.org/officeDocument/2006/relationships/image" Target="../media/image99.png"/><Relationship Id="rId5" Type="http://schemas.openxmlformats.org/officeDocument/2006/relationships/image" Target="../media/image100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101.png"/><Relationship Id="rId2" Type="http://schemas.openxmlformats.org/officeDocument/2006/relationships/image" Target="../media/image102.png"/><Relationship Id="rId3" Type="http://schemas.openxmlformats.org/officeDocument/2006/relationships/image" Target="../media/image103.png"/><Relationship Id="rId4" Type="http://schemas.openxmlformats.org/officeDocument/2006/relationships/image" Target="../media/image10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105.png"/><Relationship Id="rId2" Type="http://schemas.openxmlformats.org/officeDocument/2006/relationships/image" Target="../media/image106.png"/><Relationship Id="rId3" Type="http://schemas.openxmlformats.org/officeDocument/2006/relationships/image" Target="../media/image107.png"/><Relationship Id="rId4" Type="http://schemas.openxmlformats.org/officeDocument/2006/relationships/image" Target="../media/image108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109.png"/><Relationship Id="rId2" Type="http://schemas.openxmlformats.org/officeDocument/2006/relationships/image" Target="../media/image110.png"/><Relationship Id="rId3" Type="http://schemas.openxmlformats.org/officeDocument/2006/relationships/image" Target="../media/image111.png"/><Relationship Id="rId4" Type="http://schemas.openxmlformats.org/officeDocument/2006/relationships/image" Target="../media/image112.png"/><Relationship Id="rId5" Type="http://schemas.openxmlformats.org/officeDocument/2006/relationships/image" Target="../media/image113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114.png"/><Relationship Id="rId2" Type="http://schemas.openxmlformats.org/officeDocument/2006/relationships/image" Target="../media/image115.png"/><Relationship Id="rId3" Type="http://schemas.openxmlformats.org/officeDocument/2006/relationships/image" Target="../media/image116.png"/><Relationship Id="rId4" Type="http://schemas.openxmlformats.org/officeDocument/2006/relationships/image" Target="../media/image117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118.png"/><Relationship Id="rId2" Type="http://schemas.openxmlformats.org/officeDocument/2006/relationships/image" Target="../media/image119.png"/><Relationship Id="rId3" Type="http://schemas.openxmlformats.org/officeDocument/2006/relationships/image" Target="../media/image120.png"/><Relationship Id="rId4" Type="http://schemas.openxmlformats.org/officeDocument/2006/relationships/image" Target="../media/image121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122.png"/><Relationship Id="rId2" Type="http://schemas.openxmlformats.org/officeDocument/2006/relationships/image" Target="../media/image123.png"/><Relationship Id="rId3" Type="http://schemas.openxmlformats.org/officeDocument/2006/relationships/image" Target="../media/image124.png"/><Relationship Id="rId4" Type="http://schemas.openxmlformats.org/officeDocument/2006/relationships/image" Target="../media/image125.png"/><Relationship Id="rId5" Type="http://schemas.openxmlformats.org/officeDocument/2006/relationships/image" Target="../media/image126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127.png"/><Relationship Id="rId2" Type="http://schemas.openxmlformats.org/officeDocument/2006/relationships/image" Target="../media/image128.png"/><Relationship Id="rId3" Type="http://schemas.openxmlformats.org/officeDocument/2006/relationships/image" Target="../media/image129.png"/><Relationship Id="rId4" Type="http://schemas.openxmlformats.org/officeDocument/2006/relationships/image" Target="../media/image130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30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131.png"/><Relationship Id="rId2" Type="http://schemas.openxmlformats.org/officeDocument/2006/relationships/image" Target="../media/image132.png"/><Relationship Id="rId3" Type="http://schemas.openxmlformats.org/officeDocument/2006/relationships/image" Target="../media/image133.png"/><Relationship Id="rId4" Type="http://schemas.openxmlformats.org/officeDocument/2006/relationships/image" Target="../media/image134.png"/><Relationship Id="rId5" Type="http://schemas.openxmlformats.org/officeDocument/2006/relationships/image" Target="../media/image135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3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136.png"/><Relationship Id="rId2" Type="http://schemas.openxmlformats.org/officeDocument/2006/relationships/image" Target="../media/image137.png"/><Relationship Id="rId3" Type="http://schemas.openxmlformats.org/officeDocument/2006/relationships/image" Target="../media/image138.png"/><Relationship Id="rId4" Type="http://schemas.openxmlformats.org/officeDocument/2006/relationships/image" Target="../media/image139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32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140.png"/><Relationship Id="rId2" Type="http://schemas.openxmlformats.org/officeDocument/2006/relationships/image" Target="../media/image141.png"/><Relationship Id="rId3" Type="http://schemas.openxmlformats.org/officeDocument/2006/relationships/image" Target="../media/image142.png"/><Relationship Id="rId4" Type="http://schemas.openxmlformats.org/officeDocument/2006/relationships/image" Target="../media/image143.png"/><Relationship Id="rId5" Type="http://schemas.openxmlformats.org/officeDocument/2006/relationships/image" Target="../media/image144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3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145.png"/><Relationship Id="rId2" Type="http://schemas.openxmlformats.org/officeDocument/2006/relationships/image" Target="../media/image146.png"/><Relationship Id="rId3" Type="http://schemas.openxmlformats.org/officeDocument/2006/relationships/image" Target="../media/image147.png"/><Relationship Id="rId4" Type="http://schemas.openxmlformats.org/officeDocument/2006/relationships/image" Target="../media/image148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34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149.png"/><Relationship Id="rId2" Type="http://schemas.openxmlformats.org/officeDocument/2006/relationships/image" Target="../media/image150.png"/><Relationship Id="rId3" Type="http://schemas.openxmlformats.org/officeDocument/2006/relationships/image" Target="../media/image151.png"/><Relationship Id="rId4" Type="http://schemas.openxmlformats.org/officeDocument/2006/relationships/image" Target="../media/image152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3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153.png"/><Relationship Id="rId2" Type="http://schemas.openxmlformats.org/officeDocument/2006/relationships/image" Target="../media/image154.png"/><Relationship Id="rId3" Type="http://schemas.openxmlformats.org/officeDocument/2006/relationships/image" Target="../media/image155.png"/><Relationship Id="rId4" Type="http://schemas.openxmlformats.org/officeDocument/2006/relationships/image" Target="../media/image156.png"/><Relationship Id="rId5" Type="http://schemas.openxmlformats.org/officeDocument/2006/relationships/image" Target="../media/image157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36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image" Target="../media/image158.png"/><Relationship Id="rId2" Type="http://schemas.openxmlformats.org/officeDocument/2006/relationships/image" Target="../media/image159.png"/><Relationship Id="rId3" Type="http://schemas.openxmlformats.org/officeDocument/2006/relationships/image" Target="../media/image160.png"/><Relationship Id="rId4" Type="http://schemas.openxmlformats.org/officeDocument/2006/relationships/image" Target="../media/image161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37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162.png"/><Relationship Id="rId2" Type="http://schemas.openxmlformats.org/officeDocument/2006/relationships/image" Target="../media/image163.png"/><Relationship Id="rId3" Type="http://schemas.openxmlformats.org/officeDocument/2006/relationships/image" Target="../media/image164.png"/><Relationship Id="rId4" Type="http://schemas.openxmlformats.org/officeDocument/2006/relationships/image" Target="../media/image165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38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image" Target="../media/image166.png"/><Relationship Id="rId2" Type="http://schemas.openxmlformats.org/officeDocument/2006/relationships/image" Target="../media/image167.png"/><Relationship Id="rId3" Type="http://schemas.openxmlformats.org/officeDocument/2006/relationships/image" Target="../media/image168.png"/><Relationship Id="rId4" Type="http://schemas.openxmlformats.org/officeDocument/2006/relationships/image" Target="../media/image169.png"/><Relationship Id="rId5" Type="http://schemas.openxmlformats.org/officeDocument/2006/relationships/image" Target="../media/image170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3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4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image" Target="../media/image171.png"/><Relationship Id="rId2" Type="http://schemas.openxmlformats.org/officeDocument/2006/relationships/image" Target="../media/image172.png"/><Relationship Id="rId3" Type="http://schemas.openxmlformats.org/officeDocument/2006/relationships/image" Target="../media/image173.png"/><Relationship Id="rId4" Type="http://schemas.openxmlformats.org/officeDocument/2006/relationships/image" Target="../media/image17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40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image" Target="../media/image175.png"/><Relationship Id="rId2" Type="http://schemas.openxmlformats.org/officeDocument/2006/relationships/image" Target="../media/image176.png"/><Relationship Id="rId3" Type="http://schemas.openxmlformats.org/officeDocument/2006/relationships/image" Target="../media/image177.png"/><Relationship Id="rId4" Type="http://schemas.openxmlformats.org/officeDocument/2006/relationships/image" Target="../media/image178.png"/><Relationship Id="rId5" Type="http://schemas.openxmlformats.org/officeDocument/2006/relationships/image" Target="../media/image179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41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image" Target="../media/image180.png"/><Relationship Id="rId2" Type="http://schemas.openxmlformats.org/officeDocument/2006/relationships/image" Target="../media/image181.png"/><Relationship Id="rId3" Type="http://schemas.openxmlformats.org/officeDocument/2006/relationships/image" Target="../media/image182.png"/><Relationship Id="rId4" Type="http://schemas.openxmlformats.org/officeDocument/2006/relationships/image" Target="../media/image183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42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image" Target="../media/image184.png"/><Relationship Id="rId2" Type="http://schemas.openxmlformats.org/officeDocument/2006/relationships/image" Target="../media/image185.png"/><Relationship Id="rId3" Type="http://schemas.openxmlformats.org/officeDocument/2006/relationships/image" Target="../media/image186.png"/><Relationship Id="rId4" Type="http://schemas.openxmlformats.org/officeDocument/2006/relationships/image" Target="../media/image187.png"/><Relationship Id="rId5" Type="http://schemas.openxmlformats.org/officeDocument/2006/relationships/image" Target="../media/image188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4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image" Target="../media/image189.png"/><Relationship Id="rId2" Type="http://schemas.openxmlformats.org/officeDocument/2006/relationships/image" Target="../media/image190.png"/><Relationship Id="rId3" Type="http://schemas.openxmlformats.org/officeDocument/2006/relationships/image" Target="../media/image191.png"/><Relationship Id="rId4" Type="http://schemas.openxmlformats.org/officeDocument/2006/relationships/image" Target="../media/image192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44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image" Target="../media/image193.png"/><Relationship Id="rId2" Type="http://schemas.openxmlformats.org/officeDocument/2006/relationships/image" Target="../media/image194.png"/><Relationship Id="rId3" Type="http://schemas.openxmlformats.org/officeDocument/2006/relationships/image" Target="../media/image195.png"/><Relationship Id="rId4" Type="http://schemas.openxmlformats.org/officeDocument/2006/relationships/image" Target="../media/image196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45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image" Target="../media/image197.png"/><Relationship Id="rId2" Type="http://schemas.openxmlformats.org/officeDocument/2006/relationships/image" Target="../media/image198.png"/><Relationship Id="rId3" Type="http://schemas.openxmlformats.org/officeDocument/2006/relationships/image" Target="../media/image199.png"/><Relationship Id="rId4" Type="http://schemas.openxmlformats.org/officeDocument/2006/relationships/image" Target="../media/image200.png"/><Relationship Id="rId5" Type="http://schemas.openxmlformats.org/officeDocument/2006/relationships/image" Target="../media/image201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46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image" Target="../media/image202.png"/><Relationship Id="rId2" Type="http://schemas.openxmlformats.org/officeDocument/2006/relationships/image" Target="../media/image203.png"/><Relationship Id="rId3" Type="http://schemas.openxmlformats.org/officeDocument/2006/relationships/image" Target="../media/image204.png"/><Relationship Id="rId4" Type="http://schemas.openxmlformats.org/officeDocument/2006/relationships/image" Target="../media/image205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47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image" Target="../media/image206.png"/><Relationship Id="rId2" Type="http://schemas.openxmlformats.org/officeDocument/2006/relationships/image" Target="../media/image207.png"/><Relationship Id="rId3" Type="http://schemas.openxmlformats.org/officeDocument/2006/relationships/image" Target="../media/image208.png"/><Relationship Id="rId4" Type="http://schemas.openxmlformats.org/officeDocument/2006/relationships/image" Target="../media/image209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48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image" Target="../media/image210.png"/><Relationship Id="rId2" Type="http://schemas.openxmlformats.org/officeDocument/2006/relationships/image" Target="../media/image211.png"/><Relationship Id="rId3" Type="http://schemas.openxmlformats.org/officeDocument/2006/relationships/image" Target="../media/image212.png"/><Relationship Id="rId4" Type="http://schemas.openxmlformats.org/officeDocument/2006/relationships/image" Target="../media/image213.png"/><Relationship Id="rId5" Type="http://schemas.openxmlformats.org/officeDocument/2006/relationships/image" Target="../media/image214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4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5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image" Target="../media/image215.jpeg"/><Relationship Id="rId2" Type="http://schemas.openxmlformats.org/officeDocument/2006/relationships/image" Target="../media/image216.png"/><Relationship Id="rId3" Type="http://schemas.openxmlformats.org/officeDocument/2006/relationships/image" Target="../media/image217.png"/><Relationship Id="rId4" Type="http://schemas.openxmlformats.org/officeDocument/2006/relationships/image" Target="../media/image218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50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image" Target="../media/image27.png"/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image" Target="../media/image31.png"/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image" Target="../media/image35.png"/><Relationship Id="rId3" Type="http://schemas.openxmlformats.org/officeDocument/2006/relationships/image" Target="../media/image36.png"/><Relationship Id="rId4" Type="http://schemas.openxmlformats.org/officeDocument/2006/relationships/image" Target="../media/image37.png"/><Relationship Id="rId5" Type="http://schemas.openxmlformats.org/officeDocument/2006/relationships/image" Target="../media/image38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Picture 2" descr="C:\Users\MSShafigullin\Desktop\Проекты\Брендбук\Гайдлайн\Презентация\презентация шаблон КФУ-01.jpg"/>
          <p:cNvPicPr/>
          <p:nvPr/>
        </p:nvPicPr>
        <p:blipFill>
          <a:blip r:embed="rId1"/>
          <a:srcRect l="0" t="0" r="0" b="20474"/>
          <a:stretch/>
        </p:blipFill>
        <p:spPr>
          <a:xfrm>
            <a:off x="0" y="1800"/>
            <a:ext cx="10071720" cy="5659560"/>
          </a:xfrm>
          <a:prstGeom prst="rect">
            <a:avLst/>
          </a:prstGeom>
          <a:ln w="0">
            <a:noFill/>
          </a:ln>
        </p:spPr>
      </p:pic>
      <p:sp>
        <p:nvSpPr>
          <p:cNvPr id="89" name="Прямая соединительная линия 6"/>
          <p:cNvSpPr/>
          <p:nvPr/>
        </p:nvSpPr>
        <p:spPr>
          <a:xfrm flipH="1">
            <a:off x="2579040" y="2268360"/>
            <a:ext cx="4921200" cy="360"/>
          </a:xfrm>
          <a:prstGeom prst="line">
            <a:avLst/>
          </a:prstGeom>
          <a:ln w="12700">
            <a:solidFill>
              <a:srgbClr val="fffff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0" name="Рисунок 2" descr=""/>
          <p:cNvPicPr/>
          <p:nvPr/>
        </p:nvPicPr>
        <p:blipFill>
          <a:blip r:embed="rId2"/>
          <a:stretch/>
        </p:blipFill>
        <p:spPr>
          <a:xfrm>
            <a:off x="3524760" y="532800"/>
            <a:ext cx="3022200" cy="1231560"/>
          </a:xfrm>
          <a:prstGeom prst="rect">
            <a:avLst/>
          </a:prstGeom>
          <a:ln w="0">
            <a:noFill/>
          </a:ln>
        </p:spPr>
      </p:pic>
      <p:sp>
        <p:nvSpPr>
          <p:cNvPr id="91" name="Прямоугольник 5"/>
          <p:cNvSpPr/>
          <p:nvPr/>
        </p:nvSpPr>
        <p:spPr>
          <a:xfrm>
            <a:off x="551880" y="5024520"/>
            <a:ext cx="4400280" cy="38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92" name="Рисунок 13" descr=""/>
          <p:cNvPicPr/>
          <p:nvPr/>
        </p:nvPicPr>
        <p:blipFill>
          <a:blip r:embed="rId3"/>
          <a:stretch/>
        </p:blipFill>
        <p:spPr>
          <a:xfrm>
            <a:off x="3437280" y="5025600"/>
            <a:ext cx="420120" cy="420120"/>
          </a:xfrm>
          <a:prstGeom prst="rect">
            <a:avLst/>
          </a:prstGeom>
          <a:ln w="0">
            <a:noFill/>
          </a:ln>
        </p:spPr>
      </p:pic>
      <p:sp>
        <p:nvSpPr>
          <p:cNvPr id="93" name="Прямоугольник 10"/>
          <p:cNvSpPr/>
          <p:nvPr/>
        </p:nvSpPr>
        <p:spPr>
          <a:xfrm>
            <a:off x="1586160" y="2459880"/>
            <a:ext cx="6899400" cy="233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ffffff"/>
                </a:solidFill>
                <a:latin typeface="PT Sans"/>
                <a:ea typeface="DejaVu Sans"/>
              </a:rPr>
              <a:t>TITLE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Box 6"/>
          <p:cNvSpPr/>
          <p:nvPr/>
        </p:nvSpPr>
        <p:spPr>
          <a:xfrm>
            <a:off x="1150200" y="850320"/>
            <a:ext cx="4516200" cy="459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75" name="TextBox 15"/>
          <p:cNvSpPr/>
          <p:nvPr/>
        </p:nvSpPr>
        <p:spPr>
          <a:xfrm>
            <a:off x="1150200" y="105480"/>
            <a:ext cx="8406720" cy="73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76" name="Прямоугольник 3"/>
          <p:cNvSpPr/>
          <p:nvPr/>
        </p:nvSpPr>
        <p:spPr>
          <a:xfrm>
            <a:off x="0" y="0"/>
            <a:ext cx="903960" cy="56617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7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1240" cy="381240"/>
          </a:xfrm>
          <a:prstGeom prst="rect">
            <a:avLst/>
          </a:prstGeom>
          <a:ln w="0">
            <a:noFill/>
          </a:ln>
        </p:spPr>
      </p:pic>
      <p:pic>
        <p:nvPicPr>
          <p:cNvPr id="17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9280" cy="269280"/>
          </a:xfrm>
          <a:prstGeom prst="rect">
            <a:avLst/>
          </a:prstGeom>
          <a:ln w="0">
            <a:noFill/>
          </a:ln>
        </p:spPr>
      </p:pic>
      <p:sp>
        <p:nvSpPr>
          <p:cNvPr id="179" name="TextBox 8"/>
          <p:cNvSpPr/>
          <p:nvPr/>
        </p:nvSpPr>
        <p:spPr>
          <a:xfrm>
            <a:off x="92160" y="5212080"/>
            <a:ext cx="7185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80" name="TextBox 9"/>
          <p:cNvSpPr/>
          <p:nvPr/>
        </p:nvSpPr>
        <p:spPr>
          <a:xfrm>
            <a:off x="92160" y="4501440"/>
            <a:ext cx="7185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8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0240" cy="254880"/>
          </a:xfrm>
          <a:prstGeom prst="rect">
            <a:avLst/>
          </a:prstGeom>
          <a:ln w="0">
            <a:noFill/>
          </a:ln>
        </p:spPr>
      </p:pic>
      <p:pic>
        <p:nvPicPr>
          <p:cNvPr id="18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0240" cy="1249560"/>
          </a:xfrm>
          <a:prstGeom prst="rect">
            <a:avLst/>
          </a:prstGeom>
          <a:ln w="0">
            <a:noFill/>
          </a:ln>
        </p:spPr>
      </p:pic>
      <p:sp>
        <p:nvSpPr>
          <p:cNvPr id="183" name="Прямоугольник со скругленными углами 3"/>
          <p:cNvSpPr/>
          <p:nvPr/>
        </p:nvSpPr>
        <p:spPr>
          <a:xfrm>
            <a:off x="5916960" y="1642680"/>
            <a:ext cx="3641400" cy="26132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Рисунок 2" descr=""/>
          <p:cNvPicPr/>
          <p:nvPr/>
        </p:nvPicPr>
        <p:blipFill>
          <a:blip r:embed="rId1"/>
          <a:stretch/>
        </p:blipFill>
        <p:spPr>
          <a:xfrm>
            <a:off x="6212160" y="1405800"/>
            <a:ext cx="3478320" cy="3478320"/>
          </a:xfrm>
          <a:prstGeom prst="rect">
            <a:avLst/>
          </a:prstGeom>
          <a:ln w="0">
            <a:noFill/>
          </a:ln>
        </p:spPr>
      </p:pic>
      <p:sp>
        <p:nvSpPr>
          <p:cNvPr id="185" name="Прямоугольник 3"/>
          <p:cNvSpPr/>
          <p:nvPr/>
        </p:nvSpPr>
        <p:spPr>
          <a:xfrm>
            <a:off x="0" y="0"/>
            <a:ext cx="903960" cy="56617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86" name="Picture 4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81240" cy="381240"/>
          </a:xfrm>
          <a:prstGeom prst="rect">
            <a:avLst/>
          </a:prstGeom>
          <a:ln w="0">
            <a:noFill/>
          </a:ln>
        </p:spPr>
      </p:pic>
      <p:pic>
        <p:nvPicPr>
          <p:cNvPr id="187" name="Picture 6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9280" cy="269280"/>
          </a:xfrm>
          <a:prstGeom prst="rect">
            <a:avLst/>
          </a:prstGeom>
          <a:ln w="0">
            <a:noFill/>
          </a:ln>
        </p:spPr>
      </p:pic>
      <p:sp>
        <p:nvSpPr>
          <p:cNvPr id="188" name="TextBox 8"/>
          <p:cNvSpPr/>
          <p:nvPr/>
        </p:nvSpPr>
        <p:spPr>
          <a:xfrm>
            <a:off x="92160" y="5212080"/>
            <a:ext cx="7185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89" name="TextBox 9"/>
          <p:cNvSpPr/>
          <p:nvPr/>
        </p:nvSpPr>
        <p:spPr>
          <a:xfrm>
            <a:off x="92160" y="4501440"/>
            <a:ext cx="7185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90" name="Picture 4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70240" cy="254880"/>
          </a:xfrm>
          <a:prstGeom prst="rect">
            <a:avLst/>
          </a:prstGeom>
          <a:ln w="0">
            <a:noFill/>
          </a:ln>
        </p:spPr>
      </p:pic>
      <p:pic>
        <p:nvPicPr>
          <p:cNvPr id="191" name="Рисунок 11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70240" cy="1249560"/>
          </a:xfrm>
          <a:prstGeom prst="rect">
            <a:avLst/>
          </a:prstGeom>
          <a:ln w="0">
            <a:noFill/>
          </a:ln>
        </p:spPr>
      </p:pic>
      <p:sp>
        <p:nvSpPr>
          <p:cNvPr id="192" name="TextBox 6"/>
          <p:cNvSpPr/>
          <p:nvPr/>
        </p:nvSpPr>
        <p:spPr>
          <a:xfrm>
            <a:off x="1150200" y="850320"/>
            <a:ext cx="4516200" cy="459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93" name="TextBox 13"/>
          <p:cNvSpPr/>
          <p:nvPr/>
        </p:nvSpPr>
        <p:spPr>
          <a:xfrm>
            <a:off x="1150200" y="105480"/>
            <a:ext cx="8406720" cy="73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Box 1"/>
          <p:cNvSpPr/>
          <p:nvPr/>
        </p:nvSpPr>
        <p:spPr>
          <a:xfrm>
            <a:off x="1150200" y="850320"/>
            <a:ext cx="4516200" cy="459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95" name="TextBox 2"/>
          <p:cNvSpPr/>
          <p:nvPr/>
        </p:nvSpPr>
        <p:spPr>
          <a:xfrm>
            <a:off x="1150200" y="105480"/>
            <a:ext cx="8406720" cy="739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96" name="Прямоугольник 1"/>
          <p:cNvSpPr/>
          <p:nvPr/>
        </p:nvSpPr>
        <p:spPr>
          <a:xfrm>
            <a:off x="0" y="0"/>
            <a:ext cx="903960" cy="56617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97" name="Picture 1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1240" cy="381240"/>
          </a:xfrm>
          <a:prstGeom prst="rect">
            <a:avLst/>
          </a:prstGeom>
          <a:ln w="0">
            <a:noFill/>
          </a:ln>
        </p:spPr>
      </p:pic>
      <p:pic>
        <p:nvPicPr>
          <p:cNvPr id="198" name="Picture 3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9280" cy="269280"/>
          </a:xfrm>
          <a:prstGeom prst="rect">
            <a:avLst/>
          </a:prstGeom>
          <a:ln w="0">
            <a:noFill/>
          </a:ln>
        </p:spPr>
      </p:pic>
      <p:sp>
        <p:nvSpPr>
          <p:cNvPr id="199" name="TextBox 3"/>
          <p:cNvSpPr/>
          <p:nvPr/>
        </p:nvSpPr>
        <p:spPr>
          <a:xfrm>
            <a:off x="92160" y="5212080"/>
            <a:ext cx="7185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00" name="TextBox 4"/>
          <p:cNvSpPr/>
          <p:nvPr/>
        </p:nvSpPr>
        <p:spPr>
          <a:xfrm>
            <a:off x="92160" y="4501440"/>
            <a:ext cx="7185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01" name="Picture 5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0240" cy="254880"/>
          </a:xfrm>
          <a:prstGeom prst="rect">
            <a:avLst/>
          </a:prstGeom>
          <a:ln w="0">
            <a:noFill/>
          </a:ln>
        </p:spPr>
      </p:pic>
      <p:pic>
        <p:nvPicPr>
          <p:cNvPr id="202" name="Рисунок 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0240" cy="1249560"/>
          </a:xfrm>
          <a:prstGeom prst="rect">
            <a:avLst/>
          </a:prstGeom>
          <a:ln w="0">
            <a:noFill/>
          </a:ln>
        </p:spPr>
      </p:pic>
      <p:sp>
        <p:nvSpPr>
          <p:cNvPr id="203" name="Прямоугольник со скругленными углами 1"/>
          <p:cNvSpPr/>
          <p:nvPr/>
        </p:nvSpPr>
        <p:spPr>
          <a:xfrm>
            <a:off x="5916960" y="1642680"/>
            <a:ext cx="3641040" cy="26128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Прямоугольник 2"/>
          <p:cNvSpPr/>
          <p:nvPr/>
        </p:nvSpPr>
        <p:spPr>
          <a:xfrm>
            <a:off x="0" y="0"/>
            <a:ext cx="903960" cy="56617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05" name="Picture 7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1240" cy="381240"/>
          </a:xfrm>
          <a:prstGeom prst="rect">
            <a:avLst/>
          </a:prstGeom>
          <a:ln w="0">
            <a:noFill/>
          </a:ln>
        </p:spPr>
      </p:pic>
      <p:pic>
        <p:nvPicPr>
          <p:cNvPr id="206" name="Picture 8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9280" cy="269280"/>
          </a:xfrm>
          <a:prstGeom prst="rect">
            <a:avLst/>
          </a:prstGeom>
          <a:ln w="0">
            <a:noFill/>
          </a:ln>
        </p:spPr>
      </p:pic>
      <p:sp>
        <p:nvSpPr>
          <p:cNvPr id="207" name="TextBox 5"/>
          <p:cNvSpPr/>
          <p:nvPr/>
        </p:nvSpPr>
        <p:spPr>
          <a:xfrm>
            <a:off x="92160" y="5212080"/>
            <a:ext cx="7185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08" name="TextBox 7"/>
          <p:cNvSpPr/>
          <p:nvPr/>
        </p:nvSpPr>
        <p:spPr>
          <a:xfrm>
            <a:off x="92160" y="4501440"/>
            <a:ext cx="7185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09" name="Picture 9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0240" cy="254880"/>
          </a:xfrm>
          <a:prstGeom prst="rect">
            <a:avLst/>
          </a:prstGeom>
          <a:ln w="0">
            <a:noFill/>
          </a:ln>
        </p:spPr>
      </p:pic>
      <p:pic>
        <p:nvPicPr>
          <p:cNvPr id="210" name="Рисунок 3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0240" cy="1249560"/>
          </a:xfrm>
          <a:prstGeom prst="rect">
            <a:avLst/>
          </a:prstGeom>
          <a:ln w="0">
            <a:noFill/>
          </a:ln>
        </p:spPr>
      </p:pic>
      <p:pic>
        <p:nvPicPr>
          <p:cNvPr id="211" name="Рисунок 4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6800" cy="3383280"/>
          </a:xfrm>
          <a:prstGeom prst="rect">
            <a:avLst/>
          </a:prstGeom>
          <a:ln w="0">
            <a:noFill/>
          </a:ln>
        </p:spPr>
      </p:pic>
      <p:sp>
        <p:nvSpPr>
          <p:cNvPr id="212" name="TextBox 10"/>
          <p:cNvSpPr/>
          <p:nvPr/>
        </p:nvSpPr>
        <p:spPr>
          <a:xfrm>
            <a:off x="1150200" y="850320"/>
            <a:ext cx="4516200" cy="459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13" name="TextBox 11"/>
          <p:cNvSpPr/>
          <p:nvPr/>
        </p:nvSpPr>
        <p:spPr>
          <a:xfrm>
            <a:off x="1150200" y="105480"/>
            <a:ext cx="8406720" cy="73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TextBox 12"/>
          <p:cNvSpPr/>
          <p:nvPr/>
        </p:nvSpPr>
        <p:spPr>
          <a:xfrm>
            <a:off x="1150200" y="850320"/>
            <a:ext cx="4516200" cy="459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15" name="TextBox 17"/>
          <p:cNvSpPr/>
          <p:nvPr/>
        </p:nvSpPr>
        <p:spPr>
          <a:xfrm>
            <a:off x="1150200" y="105480"/>
            <a:ext cx="8406720" cy="73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16" name="Прямоугольник 4"/>
          <p:cNvSpPr/>
          <p:nvPr/>
        </p:nvSpPr>
        <p:spPr>
          <a:xfrm>
            <a:off x="0" y="0"/>
            <a:ext cx="903960" cy="56617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17" name="Picture 10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1240" cy="381240"/>
          </a:xfrm>
          <a:prstGeom prst="rect">
            <a:avLst/>
          </a:prstGeom>
          <a:ln w="0">
            <a:noFill/>
          </a:ln>
        </p:spPr>
      </p:pic>
      <p:pic>
        <p:nvPicPr>
          <p:cNvPr id="218" name="Picture 11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9280" cy="269280"/>
          </a:xfrm>
          <a:prstGeom prst="rect">
            <a:avLst/>
          </a:prstGeom>
          <a:ln w="0">
            <a:noFill/>
          </a:ln>
        </p:spPr>
      </p:pic>
      <p:sp>
        <p:nvSpPr>
          <p:cNvPr id="219" name="TextBox 18"/>
          <p:cNvSpPr/>
          <p:nvPr/>
        </p:nvSpPr>
        <p:spPr>
          <a:xfrm>
            <a:off x="92160" y="5212080"/>
            <a:ext cx="7185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20" name="TextBox 19"/>
          <p:cNvSpPr/>
          <p:nvPr/>
        </p:nvSpPr>
        <p:spPr>
          <a:xfrm>
            <a:off x="92160" y="4501440"/>
            <a:ext cx="7185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21" name="Picture 12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0240" cy="254880"/>
          </a:xfrm>
          <a:prstGeom prst="rect">
            <a:avLst/>
          </a:prstGeom>
          <a:ln w="0">
            <a:noFill/>
          </a:ln>
        </p:spPr>
      </p:pic>
      <p:pic>
        <p:nvPicPr>
          <p:cNvPr id="222" name="Рисунок 5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0240" cy="1249560"/>
          </a:xfrm>
          <a:prstGeom prst="rect">
            <a:avLst/>
          </a:prstGeom>
          <a:ln w="0">
            <a:noFill/>
          </a:ln>
        </p:spPr>
      </p:pic>
      <p:sp>
        <p:nvSpPr>
          <p:cNvPr id="223" name="Прямоугольник со скругленными углами 2"/>
          <p:cNvSpPr/>
          <p:nvPr/>
        </p:nvSpPr>
        <p:spPr>
          <a:xfrm>
            <a:off x="5916960" y="1642680"/>
            <a:ext cx="3641040" cy="26128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TextBox 20"/>
          <p:cNvSpPr/>
          <p:nvPr/>
        </p:nvSpPr>
        <p:spPr>
          <a:xfrm>
            <a:off x="1150200" y="850320"/>
            <a:ext cx="4516200" cy="459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25" name="TextBox 21"/>
          <p:cNvSpPr/>
          <p:nvPr/>
        </p:nvSpPr>
        <p:spPr>
          <a:xfrm>
            <a:off x="1150200" y="105480"/>
            <a:ext cx="8406720" cy="73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26" name="Прямоугольник 6"/>
          <p:cNvSpPr/>
          <p:nvPr/>
        </p:nvSpPr>
        <p:spPr>
          <a:xfrm>
            <a:off x="0" y="0"/>
            <a:ext cx="903960" cy="56617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27" name="Picture 13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1240" cy="381240"/>
          </a:xfrm>
          <a:prstGeom prst="rect">
            <a:avLst/>
          </a:prstGeom>
          <a:ln w="0">
            <a:noFill/>
          </a:ln>
        </p:spPr>
      </p:pic>
      <p:pic>
        <p:nvPicPr>
          <p:cNvPr id="228" name="Picture 14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9280" cy="269280"/>
          </a:xfrm>
          <a:prstGeom prst="rect">
            <a:avLst/>
          </a:prstGeom>
          <a:ln w="0">
            <a:noFill/>
          </a:ln>
        </p:spPr>
      </p:pic>
      <p:sp>
        <p:nvSpPr>
          <p:cNvPr id="229" name="TextBox 22"/>
          <p:cNvSpPr/>
          <p:nvPr/>
        </p:nvSpPr>
        <p:spPr>
          <a:xfrm>
            <a:off x="92160" y="5212080"/>
            <a:ext cx="7185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30" name="TextBox 23"/>
          <p:cNvSpPr/>
          <p:nvPr/>
        </p:nvSpPr>
        <p:spPr>
          <a:xfrm>
            <a:off x="92160" y="4501440"/>
            <a:ext cx="7185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31" name="Picture 15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0240" cy="254880"/>
          </a:xfrm>
          <a:prstGeom prst="rect">
            <a:avLst/>
          </a:prstGeom>
          <a:ln w="0">
            <a:noFill/>
          </a:ln>
        </p:spPr>
      </p:pic>
      <p:pic>
        <p:nvPicPr>
          <p:cNvPr id="232" name="Рисунок 6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0240" cy="1249560"/>
          </a:xfrm>
          <a:prstGeom prst="rect">
            <a:avLst/>
          </a:prstGeom>
          <a:ln w="0">
            <a:noFill/>
          </a:ln>
        </p:spPr>
      </p:pic>
      <p:sp>
        <p:nvSpPr>
          <p:cNvPr id="233" name="Прямоугольник со скругленными углами 4"/>
          <p:cNvSpPr/>
          <p:nvPr/>
        </p:nvSpPr>
        <p:spPr>
          <a:xfrm>
            <a:off x="5916960" y="1642680"/>
            <a:ext cx="3641040" cy="26128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Рисунок 7" descr=""/>
          <p:cNvPicPr/>
          <p:nvPr/>
        </p:nvPicPr>
        <p:blipFill>
          <a:blip r:embed="rId1"/>
          <a:stretch/>
        </p:blipFill>
        <p:spPr>
          <a:xfrm>
            <a:off x="6279840" y="1453320"/>
            <a:ext cx="3413160" cy="3413160"/>
          </a:xfrm>
          <a:prstGeom prst="rect">
            <a:avLst/>
          </a:prstGeom>
          <a:ln w="0">
            <a:noFill/>
          </a:ln>
        </p:spPr>
      </p:pic>
      <p:sp>
        <p:nvSpPr>
          <p:cNvPr id="235" name="Прямоугольник 7"/>
          <p:cNvSpPr/>
          <p:nvPr/>
        </p:nvSpPr>
        <p:spPr>
          <a:xfrm>
            <a:off x="0" y="0"/>
            <a:ext cx="903960" cy="56617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36" name="Picture 16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81240" cy="381240"/>
          </a:xfrm>
          <a:prstGeom prst="rect">
            <a:avLst/>
          </a:prstGeom>
          <a:ln w="0">
            <a:noFill/>
          </a:ln>
        </p:spPr>
      </p:pic>
      <p:pic>
        <p:nvPicPr>
          <p:cNvPr id="237" name="Picture 17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9280" cy="269280"/>
          </a:xfrm>
          <a:prstGeom prst="rect">
            <a:avLst/>
          </a:prstGeom>
          <a:ln w="0">
            <a:noFill/>
          </a:ln>
        </p:spPr>
      </p:pic>
      <p:sp>
        <p:nvSpPr>
          <p:cNvPr id="238" name="TextBox 24"/>
          <p:cNvSpPr/>
          <p:nvPr/>
        </p:nvSpPr>
        <p:spPr>
          <a:xfrm>
            <a:off x="92160" y="5212080"/>
            <a:ext cx="7185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39" name="TextBox 25"/>
          <p:cNvSpPr/>
          <p:nvPr/>
        </p:nvSpPr>
        <p:spPr>
          <a:xfrm>
            <a:off x="92160" y="4501440"/>
            <a:ext cx="7185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40" name="Picture 18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70240" cy="254880"/>
          </a:xfrm>
          <a:prstGeom prst="rect">
            <a:avLst/>
          </a:prstGeom>
          <a:ln w="0">
            <a:noFill/>
          </a:ln>
        </p:spPr>
      </p:pic>
      <p:pic>
        <p:nvPicPr>
          <p:cNvPr id="241" name="Рисунок 9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70240" cy="1249560"/>
          </a:xfrm>
          <a:prstGeom prst="rect">
            <a:avLst/>
          </a:prstGeom>
          <a:ln w="0">
            <a:noFill/>
          </a:ln>
        </p:spPr>
      </p:pic>
      <p:sp>
        <p:nvSpPr>
          <p:cNvPr id="242" name="TextBox 26"/>
          <p:cNvSpPr/>
          <p:nvPr/>
        </p:nvSpPr>
        <p:spPr>
          <a:xfrm>
            <a:off x="1150200" y="850320"/>
            <a:ext cx="4516200" cy="459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43" name="TextBox 27"/>
          <p:cNvSpPr/>
          <p:nvPr/>
        </p:nvSpPr>
        <p:spPr>
          <a:xfrm>
            <a:off x="1150200" y="105480"/>
            <a:ext cx="8406720" cy="64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TextBox 28"/>
          <p:cNvSpPr/>
          <p:nvPr/>
        </p:nvSpPr>
        <p:spPr>
          <a:xfrm>
            <a:off x="1150200" y="850320"/>
            <a:ext cx="4516200" cy="459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45" name="TextBox 29"/>
          <p:cNvSpPr/>
          <p:nvPr/>
        </p:nvSpPr>
        <p:spPr>
          <a:xfrm>
            <a:off x="1150200" y="105480"/>
            <a:ext cx="8406720" cy="73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46" name="Прямоугольник 8"/>
          <p:cNvSpPr/>
          <p:nvPr/>
        </p:nvSpPr>
        <p:spPr>
          <a:xfrm>
            <a:off x="0" y="0"/>
            <a:ext cx="903960" cy="56617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47" name="Picture 19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1240" cy="381240"/>
          </a:xfrm>
          <a:prstGeom prst="rect">
            <a:avLst/>
          </a:prstGeom>
          <a:ln w="0">
            <a:noFill/>
          </a:ln>
        </p:spPr>
      </p:pic>
      <p:pic>
        <p:nvPicPr>
          <p:cNvPr id="248" name="Picture 20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9280" cy="269280"/>
          </a:xfrm>
          <a:prstGeom prst="rect">
            <a:avLst/>
          </a:prstGeom>
          <a:ln w="0">
            <a:noFill/>
          </a:ln>
        </p:spPr>
      </p:pic>
      <p:sp>
        <p:nvSpPr>
          <p:cNvPr id="249" name="TextBox 30"/>
          <p:cNvSpPr/>
          <p:nvPr/>
        </p:nvSpPr>
        <p:spPr>
          <a:xfrm>
            <a:off x="92160" y="5212080"/>
            <a:ext cx="7185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50" name="TextBox 31"/>
          <p:cNvSpPr/>
          <p:nvPr/>
        </p:nvSpPr>
        <p:spPr>
          <a:xfrm>
            <a:off x="92160" y="4501440"/>
            <a:ext cx="7185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51" name="Picture 21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0240" cy="254880"/>
          </a:xfrm>
          <a:prstGeom prst="rect">
            <a:avLst/>
          </a:prstGeom>
          <a:ln w="0">
            <a:noFill/>
          </a:ln>
        </p:spPr>
      </p:pic>
      <p:pic>
        <p:nvPicPr>
          <p:cNvPr id="252" name="Рисунок 10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0240" cy="1249560"/>
          </a:xfrm>
          <a:prstGeom prst="rect">
            <a:avLst/>
          </a:prstGeom>
          <a:ln w="0">
            <a:noFill/>
          </a:ln>
        </p:spPr>
      </p:pic>
      <p:sp>
        <p:nvSpPr>
          <p:cNvPr id="253" name="Прямоугольник со скругленными углами 5"/>
          <p:cNvSpPr/>
          <p:nvPr/>
        </p:nvSpPr>
        <p:spPr>
          <a:xfrm>
            <a:off x="5916960" y="1642680"/>
            <a:ext cx="3641040" cy="26128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TextBox 32"/>
          <p:cNvSpPr/>
          <p:nvPr/>
        </p:nvSpPr>
        <p:spPr>
          <a:xfrm>
            <a:off x="1150200" y="850320"/>
            <a:ext cx="4516200" cy="459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55" name="TextBox 33"/>
          <p:cNvSpPr/>
          <p:nvPr/>
        </p:nvSpPr>
        <p:spPr>
          <a:xfrm>
            <a:off x="1150200" y="105480"/>
            <a:ext cx="8406720" cy="73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56" name="Прямоугольник 9"/>
          <p:cNvSpPr/>
          <p:nvPr/>
        </p:nvSpPr>
        <p:spPr>
          <a:xfrm>
            <a:off x="0" y="0"/>
            <a:ext cx="903960" cy="56617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57" name="Picture 22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1240" cy="381240"/>
          </a:xfrm>
          <a:prstGeom prst="rect">
            <a:avLst/>
          </a:prstGeom>
          <a:ln w="0">
            <a:noFill/>
          </a:ln>
        </p:spPr>
      </p:pic>
      <p:pic>
        <p:nvPicPr>
          <p:cNvPr id="258" name="Picture 23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9280" cy="269280"/>
          </a:xfrm>
          <a:prstGeom prst="rect">
            <a:avLst/>
          </a:prstGeom>
          <a:ln w="0">
            <a:noFill/>
          </a:ln>
        </p:spPr>
      </p:pic>
      <p:sp>
        <p:nvSpPr>
          <p:cNvPr id="259" name="TextBox 34"/>
          <p:cNvSpPr/>
          <p:nvPr/>
        </p:nvSpPr>
        <p:spPr>
          <a:xfrm>
            <a:off x="92160" y="5212080"/>
            <a:ext cx="7185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60" name="TextBox 35"/>
          <p:cNvSpPr/>
          <p:nvPr/>
        </p:nvSpPr>
        <p:spPr>
          <a:xfrm>
            <a:off x="92160" y="4501440"/>
            <a:ext cx="7185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61" name="Picture 2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0240" cy="254880"/>
          </a:xfrm>
          <a:prstGeom prst="rect">
            <a:avLst/>
          </a:prstGeom>
          <a:ln w="0">
            <a:noFill/>
          </a:ln>
        </p:spPr>
      </p:pic>
      <p:pic>
        <p:nvPicPr>
          <p:cNvPr id="262" name="Рисунок 15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0240" cy="1249560"/>
          </a:xfrm>
          <a:prstGeom prst="rect">
            <a:avLst/>
          </a:prstGeom>
          <a:ln w="0">
            <a:noFill/>
          </a:ln>
        </p:spPr>
      </p:pic>
      <p:sp>
        <p:nvSpPr>
          <p:cNvPr id="263" name="Прямоугольник со скругленными углами 6"/>
          <p:cNvSpPr/>
          <p:nvPr/>
        </p:nvSpPr>
        <p:spPr>
          <a:xfrm>
            <a:off x="5916960" y="1642680"/>
            <a:ext cx="3641040" cy="26128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Прямоугольник 11"/>
          <p:cNvSpPr/>
          <p:nvPr/>
        </p:nvSpPr>
        <p:spPr>
          <a:xfrm>
            <a:off x="0" y="0"/>
            <a:ext cx="903960" cy="56617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65" name="Picture 25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1240" cy="381240"/>
          </a:xfrm>
          <a:prstGeom prst="rect">
            <a:avLst/>
          </a:prstGeom>
          <a:ln w="0">
            <a:noFill/>
          </a:ln>
        </p:spPr>
      </p:pic>
      <p:pic>
        <p:nvPicPr>
          <p:cNvPr id="266" name="Picture 2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9280" cy="269280"/>
          </a:xfrm>
          <a:prstGeom prst="rect">
            <a:avLst/>
          </a:prstGeom>
          <a:ln w="0">
            <a:noFill/>
          </a:ln>
        </p:spPr>
      </p:pic>
      <p:sp>
        <p:nvSpPr>
          <p:cNvPr id="267" name="TextBox 36"/>
          <p:cNvSpPr/>
          <p:nvPr/>
        </p:nvSpPr>
        <p:spPr>
          <a:xfrm>
            <a:off x="92160" y="5212080"/>
            <a:ext cx="7185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68" name="TextBox 37"/>
          <p:cNvSpPr/>
          <p:nvPr/>
        </p:nvSpPr>
        <p:spPr>
          <a:xfrm>
            <a:off x="92160" y="4501440"/>
            <a:ext cx="7185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69" name="Picture 27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0240" cy="254880"/>
          </a:xfrm>
          <a:prstGeom prst="rect">
            <a:avLst/>
          </a:prstGeom>
          <a:ln w="0">
            <a:noFill/>
          </a:ln>
        </p:spPr>
      </p:pic>
      <p:pic>
        <p:nvPicPr>
          <p:cNvPr id="270" name="Рисунок 16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0240" cy="1249560"/>
          </a:xfrm>
          <a:prstGeom prst="rect">
            <a:avLst/>
          </a:prstGeom>
          <a:ln w="0">
            <a:noFill/>
          </a:ln>
        </p:spPr>
      </p:pic>
      <p:pic>
        <p:nvPicPr>
          <p:cNvPr id="271" name="Рисунок 17" descr=""/>
          <p:cNvPicPr/>
          <p:nvPr/>
        </p:nvPicPr>
        <p:blipFill>
          <a:blip r:embed="rId5"/>
          <a:stretch/>
        </p:blipFill>
        <p:spPr>
          <a:xfrm>
            <a:off x="6235200" y="1405800"/>
            <a:ext cx="3451320" cy="3451320"/>
          </a:xfrm>
          <a:prstGeom prst="rect">
            <a:avLst/>
          </a:prstGeom>
          <a:ln w="0">
            <a:noFill/>
          </a:ln>
        </p:spPr>
      </p:pic>
      <p:sp>
        <p:nvSpPr>
          <p:cNvPr id="272" name="TextBox 38"/>
          <p:cNvSpPr/>
          <p:nvPr/>
        </p:nvSpPr>
        <p:spPr>
          <a:xfrm>
            <a:off x="1150200" y="850320"/>
            <a:ext cx="4516200" cy="459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73" name="TextBox 39"/>
          <p:cNvSpPr/>
          <p:nvPr/>
        </p:nvSpPr>
        <p:spPr>
          <a:xfrm>
            <a:off x="1150200" y="105480"/>
            <a:ext cx="8406720" cy="73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Box 6"/>
          <p:cNvSpPr/>
          <p:nvPr/>
        </p:nvSpPr>
        <p:spPr>
          <a:xfrm>
            <a:off x="1150200" y="850320"/>
            <a:ext cx="4516200" cy="459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95" name="TextBox 15"/>
          <p:cNvSpPr/>
          <p:nvPr/>
        </p:nvSpPr>
        <p:spPr>
          <a:xfrm>
            <a:off x="1150200" y="105480"/>
            <a:ext cx="8406720" cy="739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96" name="Прямоугольник 3"/>
          <p:cNvSpPr/>
          <p:nvPr/>
        </p:nvSpPr>
        <p:spPr>
          <a:xfrm>
            <a:off x="0" y="0"/>
            <a:ext cx="903960" cy="56617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9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1240" cy="381240"/>
          </a:xfrm>
          <a:prstGeom prst="rect">
            <a:avLst/>
          </a:prstGeom>
          <a:ln w="0">
            <a:noFill/>
          </a:ln>
        </p:spPr>
      </p:pic>
      <p:pic>
        <p:nvPicPr>
          <p:cNvPr id="9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9280" cy="269280"/>
          </a:xfrm>
          <a:prstGeom prst="rect">
            <a:avLst/>
          </a:prstGeom>
          <a:ln w="0">
            <a:noFill/>
          </a:ln>
        </p:spPr>
      </p:pic>
      <p:sp>
        <p:nvSpPr>
          <p:cNvPr id="99" name="TextBox 8"/>
          <p:cNvSpPr/>
          <p:nvPr/>
        </p:nvSpPr>
        <p:spPr>
          <a:xfrm>
            <a:off x="92160" y="5212080"/>
            <a:ext cx="7185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0" name="TextBox 9"/>
          <p:cNvSpPr/>
          <p:nvPr/>
        </p:nvSpPr>
        <p:spPr>
          <a:xfrm>
            <a:off x="92160" y="4501440"/>
            <a:ext cx="7185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0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0240" cy="254880"/>
          </a:xfrm>
          <a:prstGeom prst="rect">
            <a:avLst/>
          </a:prstGeom>
          <a:ln w="0">
            <a:noFill/>
          </a:ln>
        </p:spPr>
      </p:pic>
      <p:pic>
        <p:nvPicPr>
          <p:cNvPr id="10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0240" cy="1249560"/>
          </a:xfrm>
          <a:prstGeom prst="rect">
            <a:avLst/>
          </a:prstGeom>
          <a:ln w="0">
            <a:noFill/>
          </a:ln>
        </p:spPr>
      </p:pic>
      <p:sp>
        <p:nvSpPr>
          <p:cNvPr id="103" name="Прямоугольник со скругленными углами 3"/>
          <p:cNvSpPr/>
          <p:nvPr/>
        </p:nvSpPr>
        <p:spPr>
          <a:xfrm>
            <a:off x="5916960" y="1642680"/>
            <a:ext cx="3641040" cy="26128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TextBox 40"/>
          <p:cNvSpPr/>
          <p:nvPr/>
        </p:nvSpPr>
        <p:spPr>
          <a:xfrm>
            <a:off x="1150200" y="850320"/>
            <a:ext cx="4516200" cy="459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75" name="TextBox 41"/>
          <p:cNvSpPr/>
          <p:nvPr/>
        </p:nvSpPr>
        <p:spPr>
          <a:xfrm>
            <a:off x="1150200" y="105480"/>
            <a:ext cx="8406720" cy="73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76" name="Прямоугольник 12"/>
          <p:cNvSpPr/>
          <p:nvPr/>
        </p:nvSpPr>
        <p:spPr>
          <a:xfrm>
            <a:off x="0" y="0"/>
            <a:ext cx="903960" cy="56617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77" name="Picture 28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1240" cy="381240"/>
          </a:xfrm>
          <a:prstGeom prst="rect">
            <a:avLst/>
          </a:prstGeom>
          <a:ln w="0">
            <a:noFill/>
          </a:ln>
        </p:spPr>
      </p:pic>
      <p:pic>
        <p:nvPicPr>
          <p:cNvPr id="278" name="Picture 29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9280" cy="269280"/>
          </a:xfrm>
          <a:prstGeom prst="rect">
            <a:avLst/>
          </a:prstGeom>
          <a:ln w="0">
            <a:noFill/>
          </a:ln>
        </p:spPr>
      </p:pic>
      <p:sp>
        <p:nvSpPr>
          <p:cNvPr id="279" name="TextBox 42"/>
          <p:cNvSpPr/>
          <p:nvPr/>
        </p:nvSpPr>
        <p:spPr>
          <a:xfrm>
            <a:off x="92160" y="5212080"/>
            <a:ext cx="7185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80" name="TextBox 43"/>
          <p:cNvSpPr/>
          <p:nvPr/>
        </p:nvSpPr>
        <p:spPr>
          <a:xfrm>
            <a:off x="92160" y="4501440"/>
            <a:ext cx="7185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81" name="Picture 30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0240" cy="254880"/>
          </a:xfrm>
          <a:prstGeom prst="rect">
            <a:avLst/>
          </a:prstGeom>
          <a:ln w="0">
            <a:noFill/>
          </a:ln>
        </p:spPr>
      </p:pic>
      <p:pic>
        <p:nvPicPr>
          <p:cNvPr id="282" name="Рисунок 18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0240" cy="1249560"/>
          </a:xfrm>
          <a:prstGeom prst="rect">
            <a:avLst/>
          </a:prstGeom>
          <a:ln w="0">
            <a:noFill/>
          </a:ln>
        </p:spPr>
      </p:pic>
      <p:sp>
        <p:nvSpPr>
          <p:cNvPr id="283" name="Прямоугольник со скругленными углами 7"/>
          <p:cNvSpPr/>
          <p:nvPr/>
        </p:nvSpPr>
        <p:spPr>
          <a:xfrm>
            <a:off x="5916960" y="1642680"/>
            <a:ext cx="3641400" cy="26132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" name="Рисунок 19" descr=""/>
          <p:cNvPicPr/>
          <p:nvPr/>
        </p:nvPicPr>
        <p:blipFill>
          <a:blip r:embed="rId1"/>
          <a:stretch/>
        </p:blipFill>
        <p:spPr>
          <a:xfrm>
            <a:off x="6212160" y="1405800"/>
            <a:ext cx="3478320" cy="3478320"/>
          </a:xfrm>
          <a:prstGeom prst="rect">
            <a:avLst/>
          </a:prstGeom>
          <a:ln w="0">
            <a:noFill/>
          </a:ln>
        </p:spPr>
      </p:pic>
      <p:sp>
        <p:nvSpPr>
          <p:cNvPr id="285" name="Прямоугольник 13"/>
          <p:cNvSpPr/>
          <p:nvPr/>
        </p:nvSpPr>
        <p:spPr>
          <a:xfrm>
            <a:off x="0" y="0"/>
            <a:ext cx="903960" cy="56617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86" name="Picture 31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81240" cy="381240"/>
          </a:xfrm>
          <a:prstGeom prst="rect">
            <a:avLst/>
          </a:prstGeom>
          <a:ln w="0">
            <a:noFill/>
          </a:ln>
        </p:spPr>
      </p:pic>
      <p:pic>
        <p:nvPicPr>
          <p:cNvPr id="287" name="Picture 32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9280" cy="269280"/>
          </a:xfrm>
          <a:prstGeom prst="rect">
            <a:avLst/>
          </a:prstGeom>
          <a:ln w="0">
            <a:noFill/>
          </a:ln>
        </p:spPr>
      </p:pic>
      <p:sp>
        <p:nvSpPr>
          <p:cNvPr id="288" name="TextBox 44"/>
          <p:cNvSpPr/>
          <p:nvPr/>
        </p:nvSpPr>
        <p:spPr>
          <a:xfrm>
            <a:off x="92160" y="5212080"/>
            <a:ext cx="7185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89" name="TextBox 45"/>
          <p:cNvSpPr/>
          <p:nvPr/>
        </p:nvSpPr>
        <p:spPr>
          <a:xfrm>
            <a:off x="92160" y="4501440"/>
            <a:ext cx="7185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90" name="Picture 33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70240" cy="254880"/>
          </a:xfrm>
          <a:prstGeom prst="rect">
            <a:avLst/>
          </a:prstGeom>
          <a:ln w="0">
            <a:noFill/>
          </a:ln>
        </p:spPr>
      </p:pic>
      <p:pic>
        <p:nvPicPr>
          <p:cNvPr id="291" name="Рисунок 20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70240" cy="1249560"/>
          </a:xfrm>
          <a:prstGeom prst="rect">
            <a:avLst/>
          </a:prstGeom>
          <a:ln w="0">
            <a:noFill/>
          </a:ln>
        </p:spPr>
      </p:pic>
      <p:sp>
        <p:nvSpPr>
          <p:cNvPr id="292" name="TextBox 46"/>
          <p:cNvSpPr/>
          <p:nvPr/>
        </p:nvSpPr>
        <p:spPr>
          <a:xfrm>
            <a:off x="1150200" y="850320"/>
            <a:ext cx="4516200" cy="459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93" name="TextBox 47"/>
          <p:cNvSpPr/>
          <p:nvPr/>
        </p:nvSpPr>
        <p:spPr>
          <a:xfrm>
            <a:off x="1150200" y="105480"/>
            <a:ext cx="8406720" cy="73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TextBox 48"/>
          <p:cNvSpPr/>
          <p:nvPr/>
        </p:nvSpPr>
        <p:spPr>
          <a:xfrm>
            <a:off x="1150200" y="850320"/>
            <a:ext cx="4516200" cy="459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95" name="TextBox 49"/>
          <p:cNvSpPr/>
          <p:nvPr/>
        </p:nvSpPr>
        <p:spPr>
          <a:xfrm>
            <a:off x="1150200" y="105480"/>
            <a:ext cx="8406720" cy="739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96" name="Прямоугольник 14"/>
          <p:cNvSpPr/>
          <p:nvPr/>
        </p:nvSpPr>
        <p:spPr>
          <a:xfrm>
            <a:off x="0" y="0"/>
            <a:ext cx="903960" cy="56617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97" name="Picture 3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1240" cy="381240"/>
          </a:xfrm>
          <a:prstGeom prst="rect">
            <a:avLst/>
          </a:prstGeom>
          <a:ln w="0">
            <a:noFill/>
          </a:ln>
        </p:spPr>
      </p:pic>
      <p:pic>
        <p:nvPicPr>
          <p:cNvPr id="298" name="Picture 35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9280" cy="269280"/>
          </a:xfrm>
          <a:prstGeom prst="rect">
            <a:avLst/>
          </a:prstGeom>
          <a:ln w="0">
            <a:noFill/>
          </a:ln>
        </p:spPr>
      </p:pic>
      <p:sp>
        <p:nvSpPr>
          <p:cNvPr id="299" name="TextBox 50"/>
          <p:cNvSpPr/>
          <p:nvPr/>
        </p:nvSpPr>
        <p:spPr>
          <a:xfrm>
            <a:off x="92160" y="5212080"/>
            <a:ext cx="7185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00" name="TextBox 51"/>
          <p:cNvSpPr/>
          <p:nvPr/>
        </p:nvSpPr>
        <p:spPr>
          <a:xfrm>
            <a:off x="92160" y="4501440"/>
            <a:ext cx="7185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01" name="Picture 36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0240" cy="254880"/>
          </a:xfrm>
          <a:prstGeom prst="rect">
            <a:avLst/>
          </a:prstGeom>
          <a:ln w="0">
            <a:noFill/>
          </a:ln>
        </p:spPr>
      </p:pic>
      <p:pic>
        <p:nvPicPr>
          <p:cNvPr id="302" name="Рисунок 2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0240" cy="1249560"/>
          </a:xfrm>
          <a:prstGeom prst="rect">
            <a:avLst/>
          </a:prstGeom>
          <a:ln w="0">
            <a:noFill/>
          </a:ln>
        </p:spPr>
      </p:pic>
      <p:sp>
        <p:nvSpPr>
          <p:cNvPr id="303" name="Прямоугольник со скругленными углами 8"/>
          <p:cNvSpPr/>
          <p:nvPr/>
        </p:nvSpPr>
        <p:spPr>
          <a:xfrm>
            <a:off x="5916960" y="1642680"/>
            <a:ext cx="3641040" cy="26128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Прямоугольник 15"/>
          <p:cNvSpPr/>
          <p:nvPr/>
        </p:nvSpPr>
        <p:spPr>
          <a:xfrm>
            <a:off x="0" y="0"/>
            <a:ext cx="903960" cy="56617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05" name="Picture 37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1240" cy="381240"/>
          </a:xfrm>
          <a:prstGeom prst="rect">
            <a:avLst/>
          </a:prstGeom>
          <a:ln w="0">
            <a:noFill/>
          </a:ln>
        </p:spPr>
      </p:pic>
      <p:pic>
        <p:nvPicPr>
          <p:cNvPr id="306" name="Picture 38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9280" cy="269280"/>
          </a:xfrm>
          <a:prstGeom prst="rect">
            <a:avLst/>
          </a:prstGeom>
          <a:ln w="0">
            <a:noFill/>
          </a:ln>
        </p:spPr>
      </p:pic>
      <p:sp>
        <p:nvSpPr>
          <p:cNvPr id="307" name="TextBox 52"/>
          <p:cNvSpPr/>
          <p:nvPr/>
        </p:nvSpPr>
        <p:spPr>
          <a:xfrm>
            <a:off x="92160" y="5212080"/>
            <a:ext cx="7185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08" name="TextBox 53"/>
          <p:cNvSpPr/>
          <p:nvPr/>
        </p:nvSpPr>
        <p:spPr>
          <a:xfrm>
            <a:off x="92160" y="4501440"/>
            <a:ext cx="7185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09" name="Picture 39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0240" cy="254880"/>
          </a:xfrm>
          <a:prstGeom prst="rect">
            <a:avLst/>
          </a:prstGeom>
          <a:ln w="0">
            <a:noFill/>
          </a:ln>
        </p:spPr>
      </p:pic>
      <p:pic>
        <p:nvPicPr>
          <p:cNvPr id="310" name="Рисунок 22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0240" cy="1249560"/>
          </a:xfrm>
          <a:prstGeom prst="rect">
            <a:avLst/>
          </a:prstGeom>
          <a:ln w="0">
            <a:noFill/>
          </a:ln>
        </p:spPr>
      </p:pic>
      <p:pic>
        <p:nvPicPr>
          <p:cNvPr id="311" name="Рисунок 23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6800" cy="3383280"/>
          </a:xfrm>
          <a:prstGeom prst="rect">
            <a:avLst/>
          </a:prstGeom>
          <a:ln w="0">
            <a:noFill/>
          </a:ln>
        </p:spPr>
      </p:pic>
      <p:sp>
        <p:nvSpPr>
          <p:cNvPr id="312" name="TextBox 54"/>
          <p:cNvSpPr/>
          <p:nvPr/>
        </p:nvSpPr>
        <p:spPr>
          <a:xfrm>
            <a:off x="1150200" y="850320"/>
            <a:ext cx="4516200" cy="459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13" name="TextBox 55"/>
          <p:cNvSpPr/>
          <p:nvPr/>
        </p:nvSpPr>
        <p:spPr>
          <a:xfrm>
            <a:off x="1150200" y="105480"/>
            <a:ext cx="8406720" cy="73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TextBox 56"/>
          <p:cNvSpPr/>
          <p:nvPr/>
        </p:nvSpPr>
        <p:spPr>
          <a:xfrm>
            <a:off x="1150200" y="850320"/>
            <a:ext cx="4516200" cy="459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15" name="TextBox 57"/>
          <p:cNvSpPr/>
          <p:nvPr/>
        </p:nvSpPr>
        <p:spPr>
          <a:xfrm>
            <a:off x="1150200" y="105480"/>
            <a:ext cx="8406720" cy="73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16" name="Прямоугольник 16"/>
          <p:cNvSpPr/>
          <p:nvPr/>
        </p:nvSpPr>
        <p:spPr>
          <a:xfrm>
            <a:off x="0" y="0"/>
            <a:ext cx="903960" cy="56617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17" name="Picture 40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1240" cy="381240"/>
          </a:xfrm>
          <a:prstGeom prst="rect">
            <a:avLst/>
          </a:prstGeom>
          <a:ln w="0">
            <a:noFill/>
          </a:ln>
        </p:spPr>
      </p:pic>
      <p:pic>
        <p:nvPicPr>
          <p:cNvPr id="318" name="Picture 41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9280" cy="269280"/>
          </a:xfrm>
          <a:prstGeom prst="rect">
            <a:avLst/>
          </a:prstGeom>
          <a:ln w="0">
            <a:noFill/>
          </a:ln>
        </p:spPr>
      </p:pic>
      <p:sp>
        <p:nvSpPr>
          <p:cNvPr id="319" name="TextBox 58"/>
          <p:cNvSpPr/>
          <p:nvPr/>
        </p:nvSpPr>
        <p:spPr>
          <a:xfrm>
            <a:off x="92160" y="5212080"/>
            <a:ext cx="7185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20" name="TextBox 59"/>
          <p:cNvSpPr/>
          <p:nvPr/>
        </p:nvSpPr>
        <p:spPr>
          <a:xfrm>
            <a:off x="92160" y="4501440"/>
            <a:ext cx="7185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21" name="Picture 42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0240" cy="254880"/>
          </a:xfrm>
          <a:prstGeom prst="rect">
            <a:avLst/>
          </a:prstGeom>
          <a:ln w="0">
            <a:noFill/>
          </a:ln>
        </p:spPr>
      </p:pic>
      <p:pic>
        <p:nvPicPr>
          <p:cNvPr id="322" name="Рисунок 24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0240" cy="1249560"/>
          </a:xfrm>
          <a:prstGeom prst="rect">
            <a:avLst/>
          </a:prstGeom>
          <a:ln w="0">
            <a:noFill/>
          </a:ln>
        </p:spPr>
      </p:pic>
      <p:sp>
        <p:nvSpPr>
          <p:cNvPr id="323" name="Прямоугольник со скругленными углами 9"/>
          <p:cNvSpPr/>
          <p:nvPr/>
        </p:nvSpPr>
        <p:spPr>
          <a:xfrm>
            <a:off x="5916960" y="1642680"/>
            <a:ext cx="3641040" cy="26128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TextBox 60"/>
          <p:cNvSpPr/>
          <p:nvPr/>
        </p:nvSpPr>
        <p:spPr>
          <a:xfrm>
            <a:off x="1150200" y="850320"/>
            <a:ext cx="4516200" cy="459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25" name="TextBox 61"/>
          <p:cNvSpPr/>
          <p:nvPr/>
        </p:nvSpPr>
        <p:spPr>
          <a:xfrm>
            <a:off x="1150200" y="105480"/>
            <a:ext cx="8406720" cy="73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26" name="Прямоугольник 17"/>
          <p:cNvSpPr/>
          <p:nvPr/>
        </p:nvSpPr>
        <p:spPr>
          <a:xfrm>
            <a:off x="0" y="0"/>
            <a:ext cx="903960" cy="56617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27" name="Picture 43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1240" cy="381240"/>
          </a:xfrm>
          <a:prstGeom prst="rect">
            <a:avLst/>
          </a:prstGeom>
          <a:ln w="0">
            <a:noFill/>
          </a:ln>
        </p:spPr>
      </p:pic>
      <p:pic>
        <p:nvPicPr>
          <p:cNvPr id="328" name="Picture 44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9280" cy="269280"/>
          </a:xfrm>
          <a:prstGeom prst="rect">
            <a:avLst/>
          </a:prstGeom>
          <a:ln w="0">
            <a:noFill/>
          </a:ln>
        </p:spPr>
      </p:pic>
      <p:sp>
        <p:nvSpPr>
          <p:cNvPr id="329" name="TextBox 62"/>
          <p:cNvSpPr/>
          <p:nvPr/>
        </p:nvSpPr>
        <p:spPr>
          <a:xfrm>
            <a:off x="92160" y="5212080"/>
            <a:ext cx="7185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30" name="TextBox 63"/>
          <p:cNvSpPr/>
          <p:nvPr/>
        </p:nvSpPr>
        <p:spPr>
          <a:xfrm>
            <a:off x="92160" y="4501440"/>
            <a:ext cx="7185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31" name="Picture 45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0240" cy="254880"/>
          </a:xfrm>
          <a:prstGeom prst="rect">
            <a:avLst/>
          </a:prstGeom>
          <a:ln w="0">
            <a:noFill/>
          </a:ln>
        </p:spPr>
      </p:pic>
      <p:pic>
        <p:nvPicPr>
          <p:cNvPr id="332" name="Рисунок 25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0240" cy="1249560"/>
          </a:xfrm>
          <a:prstGeom prst="rect">
            <a:avLst/>
          </a:prstGeom>
          <a:ln w="0">
            <a:noFill/>
          </a:ln>
        </p:spPr>
      </p:pic>
      <p:sp>
        <p:nvSpPr>
          <p:cNvPr id="333" name="Прямоугольник со скругленными углами 10"/>
          <p:cNvSpPr/>
          <p:nvPr/>
        </p:nvSpPr>
        <p:spPr>
          <a:xfrm>
            <a:off x="5916960" y="1642680"/>
            <a:ext cx="3641040" cy="26128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4" name="Рисунок 26" descr=""/>
          <p:cNvPicPr/>
          <p:nvPr/>
        </p:nvPicPr>
        <p:blipFill>
          <a:blip r:embed="rId1"/>
          <a:stretch/>
        </p:blipFill>
        <p:spPr>
          <a:xfrm>
            <a:off x="6279840" y="1453320"/>
            <a:ext cx="3413160" cy="3413160"/>
          </a:xfrm>
          <a:prstGeom prst="rect">
            <a:avLst/>
          </a:prstGeom>
          <a:ln w="0">
            <a:noFill/>
          </a:ln>
        </p:spPr>
      </p:pic>
      <p:sp>
        <p:nvSpPr>
          <p:cNvPr id="335" name="Прямоугольник 18"/>
          <p:cNvSpPr/>
          <p:nvPr/>
        </p:nvSpPr>
        <p:spPr>
          <a:xfrm>
            <a:off x="0" y="0"/>
            <a:ext cx="903960" cy="56617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36" name="Picture 46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81240" cy="381240"/>
          </a:xfrm>
          <a:prstGeom prst="rect">
            <a:avLst/>
          </a:prstGeom>
          <a:ln w="0">
            <a:noFill/>
          </a:ln>
        </p:spPr>
      </p:pic>
      <p:pic>
        <p:nvPicPr>
          <p:cNvPr id="337" name="Picture 47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9280" cy="269280"/>
          </a:xfrm>
          <a:prstGeom prst="rect">
            <a:avLst/>
          </a:prstGeom>
          <a:ln w="0">
            <a:noFill/>
          </a:ln>
        </p:spPr>
      </p:pic>
      <p:sp>
        <p:nvSpPr>
          <p:cNvPr id="338" name="TextBox 64"/>
          <p:cNvSpPr/>
          <p:nvPr/>
        </p:nvSpPr>
        <p:spPr>
          <a:xfrm>
            <a:off x="92160" y="5212080"/>
            <a:ext cx="7185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39" name="TextBox 65"/>
          <p:cNvSpPr/>
          <p:nvPr/>
        </p:nvSpPr>
        <p:spPr>
          <a:xfrm>
            <a:off x="92160" y="4501440"/>
            <a:ext cx="7185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40" name="Picture 48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70240" cy="254880"/>
          </a:xfrm>
          <a:prstGeom prst="rect">
            <a:avLst/>
          </a:prstGeom>
          <a:ln w="0">
            <a:noFill/>
          </a:ln>
        </p:spPr>
      </p:pic>
      <p:pic>
        <p:nvPicPr>
          <p:cNvPr id="341" name="Рисунок 27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70240" cy="1249560"/>
          </a:xfrm>
          <a:prstGeom prst="rect">
            <a:avLst/>
          </a:prstGeom>
          <a:ln w="0">
            <a:noFill/>
          </a:ln>
        </p:spPr>
      </p:pic>
      <p:sp>
        <p:nvSpPr>
          <p:cNvPr id="342" name="TextBox 66"/>
          <p:cNvSpPr/>
          <p:nvPr/>
        </p:nvSpPr>
        <p:spPr>
          <a:xfrm>
            <a:off x="1150200" y="850320"/>
            <a:ext cx="4516200" cy="459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43" name="TextBox 67"/>
          <p:cNvSpPr/>
          <p:nvPr/>
        </p:nvSpPr>
        <p:spPr>
          <a:xfrm>
            <a:off x="1150200" y="105480"/>
            <a:ext cx="8406720" cy="64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TextBox 68"/>
          <p:cNvSpPr/>
          <p:nvPr/>
        </p:nvSpPr>
        <p:spPr>
          <a:xfrm>
            <a:off x="1150200" y="850320"/>
            <a:ext cx="4516200" cy="459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45" name="TextBox 69"/>
          <p:cNvSpPr/>
          <p:nvPr/>
        </p:nvSpPr>
        <p:spPr>
          <a:xfrm>
            <a:off x="1150200" y="105480"/>
            <a:ext cx="8406720" cy="73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46" name="Прямоугольник 19"/>
          <p:cNvSpPr/>
          <p:nvPr/>
        </p:nvSpPr>
        <p:spPr>
          <a:xfrm>
            <a:off x="0" y="0"/>
            <a:ext cx="903960" cy="56617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47" name="Picture 49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1240" cy="381240"/>
          </a:xfrm>
          <a:prstGeom prst="rect">
            <a:avLst/>
          </a:prstGeom>
          <a:ln w="0">
            <a:noFill/>
          </a:ln>
        </p:spPr>
      </p:pic>
      <p:pic>
        <p:nvPicPr>
          <p:cNvPr id="348" name="Picture 50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9280" cy="269280"/>
          </a:xfrm>
          <a:prstGeom prst="rect">
            <a:avLst/>
          </a:prstGeom>
          <a:ln w="0">
            <a:noFill/>
          </a:ln>
        </p:spPr>
      </p:pic>
      <p:sp>
        <p:nvSpPr>
          <p:cNvPr id="349" name="TextBox 70"/>
          <p:cNvSpPr/>
          <p:nvPr/>
        </p:nvSpPr>
        <p:spPr>
          <a:xfrm>
            <a:off x="92160" y="5212080"/>
            <a:ext cx="7185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50" name="TextBox 71"/>
          <p:cNvSpPr/>
          <p:nvPr/>
        </p:nvSpPr>
        <p:spPr>
          <a:xfrm>
            <a:off x="92160" y="4501440"/>
            <a:ext cx="7185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51" name="Picture 51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0240" cy="254880"/>
          </a:xfrm>
          <a:prstGeom prst="rect">
            <a:avLst/>
          </a:prstGeom>
          <a:ln w="0">
            <a:noFill/>
          </a:ln>
        </p:spPr>
      </p:pic>
      <p:pic>
        <p:nvPicPr>
          <p:cNvPr id="352" name="Рисунок 28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0240" cy="1249560"/>
          </a:xfrm>
          <a:prstGeom prst="rect">
            <a:avLst/>
          </a:prstGeom>
          <a:ln w="0">
            <a:noFill/>
          </a:ln>
        </p:spPr>
      </p:pic>
      <p:sp>
        <p:nvSpPr>
          <p:cNvPr id="353" name="Прямоугольник со скругленными углами 11"/>
          <p:cNvSpPr/>
          <p:nvPr/>
        </p:nvSpPr>
        <p:spPr>
          <a:xfrm>
            <a:off x="5916960" y="1642680"/>
            <a:ext cx="3641040" cy="26128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TextBox 72"/>
          <p:cNvSpPr/>
          <p:nvPr/>
        </p:nvSpPr>
        <p:spPr>
          <a:xfrm>
            <a:off x="1150200" y="850320"/>
            <a:ext cx="4516200" cy="459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55" name="TextBox 73"/>
          <p:cNvSpPr/>
          <p:nvPr/>
        </p:nvSpPr>
        <p:spPr>
          <a:xfrm>
            <a:off x="1150200" y="105480"/>
            <a:ext cx="8406720" cy="73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56" name="Прямоугольник 20"/>
          <p:cNvSpPr/>
          <p:nvPr/>
        </p:nvSpPr>
        <p:spPr>
          <a:xfrm>
            <a:off x="0" y="0"/>
            <a:ext cx="903960" cy="56617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57" name="Picture 52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1240" cy="381240"/>
          </a:xfrm>
          <a:prstGeom prst="rect">
            <a:avLst/>
          </a:prstGeom>
          <a:ln w="0">
            <a:noFill/>
          </a:ln>
        </p:spPr>
      </p:pic>
      <p:pic>
        <p:nvPicPr>
          <p:cNvPr id="358" name="Picture 53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9280" cy="269280"/>
          </a:xfrm>
          <a:prstGeom prst="rect">
            <a:avLst/>
          </a:prstGeom>
          <a:ln w="0">
            <a:noFill/>
          </a:ln>
        </p:spPr>
      </p:pic>
      <p:sp>
        <p:nvSpPr>
          <p:cNvPr id="359" name="TextBox 74"/>
          <p:cNvSpPr/>
          <p:nvPr/>
        </p:nvSpPr>
        <p:spPr>
          <a:xfrm>
            <a:off x="92160" y="5212080"/>
            <a:ext cx="7185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60" name="TextBox 75"/>
          <p:cNvSpPr/>
          <p:nvPr/>
        </p:nvSpPr>
        <p:spPr>
          <a:xfrm>
            <a:off x="92160" y="4501440"/>
            <a:ext cx="7185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61" name="Picture 5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0240" cy="254880"/>
          </a:xfrm>
          <a:prstGeom prst="rect">
            <a:avLst/>
          </a:prstGeom>
          <a:ln w="0">
            <a:noFill/>
          </a:ln>
        </p:spPr>
      </p:pic>
      <p:pic>
        <p:nvPicPr>
          <p:cNvPr id="362" name="Рисунок 29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0240" cy="1249560"/>
          </a:xfrm>
          <a:prstGeom prst="rect">
            <a:avLst/>
          </a:prstGeom>
          <a:ln w="0">
            <a:noFill/>
          </a:ln>
        </p:spPr>
      </p:pic>
      <p:sp>
        <p:nvSpPr>
          <p:cNvPr id="363" name="Прямоугольник со скругленными углами 12"/>
          <p:cNvSpPr/>
          <p:nvPr/>
        </p:nvSpPr>
        <p:spPr>
          <a:xfrm>
            <a:off x="5916960" y="1642680"/>
            <a:ext cx="3641040" cy="26128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Прямоугольник 21"/>
          <p:cNvSpPr/>
          <p:nvPr/>
        </p:nvSpPr>
        <p:spPr>
          <a:xfrm>
            <a:off x="0" y="0"/>
            <a:ext cx="903960" cy="56617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65" name="Picture 55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1240" cy="381240"/>
          </a:xfrm>
          <a:prstGeom prst="rect">
            <a:avLst/>
          </a:prstGeom>
          <a:ln w="0">
            <a:noFill/>
          </a:ln>
        </p:spPr>
      </p:pic>
      <p:pic>
        <p:nvPicPr>
          <p:cNvPr id="366" name="Picture 5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9280" cy="269280"/>
          </a:xfrm>
          <a:prstGeom prst="rect">
            <a:avLst/>
          </a:prstGeom>
          <a:ln w="0">
            <a:noFill/>
          </a:ln>
        </p:spPr>
      </p:pic>
      <p:sp>
        <p:nvSpPr>
          <p:cNvPr id="367" name="TextBox 76"/>
          <p:cNvSpPr/>
          <p:nvPr/>
        </p:nvSpPr>
        <p:spPr>
          <a:xfrm>
            <a:off x="92160" y="5212080"/>
            <a:ext cx="7185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68" name="TextBox 77"/>
          <p:cNvSpPr/>
          <p:nvPr/>
        </p:nvSpPr>
        <p:spPr>
          <a:xfrm>
            <a:off x="92160" y="4501440"/>
            <a:ext cx="7185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69" name="Picture 57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0240" cy="254880"/>
          </a:xfrm>
          <a:prstGeom prst="rect">
            <a:avLst/>
          </a:prstGeom>
          <a:ln w="0">
            <a:noFill/>
          </a:ln>
        </p:spPr>
      </p:pic>
      <p:pic>
        <p:nvPicPr>
          <p:cNvPr id="370" name="Рисунок 30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0240" cy="1249560"/>
          </a:xfrm>
          <a:prstGeom prst="rect">
            <a:avLst/>
          </a:prstGeom>
          <a:ln w="0">
            <a:noFill/>
          </a:ln>
        </p:spPr>
      </p:pic>
      <p:pic>
        <p:nvPicPr>
          <p:cNvPr id="371" name="Рисунок 31" descr=""/>
          <p:cNvPicPr/>
          <p:nvPr/>
        </p:nvPicPr>
        <p:blipFill>
          <a:blip r:embed="rId5"/>
          <a:stretch/>
        </p:blipFill>
        <p:spPr>
          <a:xfrm>
            <a:off x="6235200" y="1405800"/>
            <a:ext cx="3451320" cy="3451320"/>
          </a:xfrm>
          <a:prstGeom prst="rect">
            <a:avLst/>
          </a:prstGeom>
          <a:ln w="0">
            <a:noFill/>
          </a:ln>
        </p:spPr>
      </p:pic>
      <p:sp>
        <p:nvSpPr>
          <p:cNvPr id="372" name="TextBox 78"/>
          <p:cNvSpPr/>
          <p:nvPr/>
        </p:nvSpPr>
        <p:spPr>
          <a:xfrm>
            <a:off x="1150200" y="850320"/>
            <a:ext cx="4516200" cy="459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73" name="TextBox 79"/>
          <p:cNvSpPr/>
          <p:nvPr/>
        </p:nvSpPr>
        <p:spPr>
          <a:xfrm>
            <a:off x="1150200" y="105480"/>
            <a:ext cx="8406720" cy="73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Прямоугольник 3"/>
          <p:cNvSpPr/>
          <p:nvPr/>
        </p:nvSpPr>
        <p:spPr>
          <a:xfrm>
            <a:off x="0" y="0"/>
            <a:ext cx="903960" cy="56617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05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1240" cy="381240"/>
          </a:xfrm>
          <a:prstGeom prst="rect">
            <a:avLst/>
          </a:prstGeom>
          <a:ln w="0">
            <a:noFill/>
          </a:ln>
        </p:spPr>
      </p:pic>
      <p:pic>
        <p:nvPicPr>
          <p:cNvPr id="106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9280" cy="269280"/>
          </a:xfrm>
          <a:prstGeom prst="rect">
            <a:avLst/>
          </a:prstGeom>
          <a:ln w="0">
            <a:noFill/>
          </a:ln>
        </p:spPr>
      </p:pic>
      <p:sp>
        <p:nvSpPr>
          <p:cNvPr id="107" name="TextBox 8"/>
          <p:cNvSpPr/>
          <p:nvPr/>
        </p:nvSpPr>
        <p:spPr>
          <a:xfrm>
            <a:off x="92160" y="5212080"/>
            <a:ext cx="7185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8" name="TextBox 9"/>
          <p:cNvSpPr/>
          <p:nvPr/>
        </p:nvSpPr>
        <p:spPr>
          <a:xfrm>
            <a:off x="92160" y="4501440"/>
            <a:ext cx="7185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09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0240" cy="254880"/>
          </a:xfrm>
          <a:prstGeom prst="rect">
            <a:avLst/>
          </a:prstGeom>
          <a:ln w="0">
            <a:noFill/>
          </a:ln>
        </p:spPr>
      </p:pic>
      <p:pic>
        <p:nvPicPr>
          <p:cNvPr id="110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0240" cy="1249560"/>
          </a:xfrm>
          <a:prstGeom prst="rect">
            <a:avLst/>
          </a:prstGeom>
          <a:ln w="0">
            <a:noFill/>
          </a:ln>
        </p:spPr>
      </p:pic>
      <p:pic>
        <p:nvPicPr>
          <p:cNvPr id="111" name="Рисунок 13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6800" cy="3383280"/>
          </a:xfrm>
          <a:prstGeom prst="rect">
            <a:avLst/>
          </a:prstGeom>
          <a:ln w="0">
            <a:noFill/>
          </a:ln>
        </p:spPr>
      </p:pic>
      <p:sp>
        <p:nvSpPr>
          <p:cNvPr id="112" name="TextBox 6"/>
          <p:cNvSpPr/>
          <p:nvPr/>
        </p:nvSpPr>
        <p:spPr>
          <a:xfrm>
            <a:off x="1150200" y="850320"/>
            <a:ext cx="4516200" cy="459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13" name="TextBox 14"/>
          <p:cNvSpPr/>
          <p:nvPr/>
        </p:nvSpPr>
        <p:spPr>
          <a:xfrm>
            <a:off x="1150200" y="105480"/>
            <a:ext cx="8406720" cy="73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TextBox 80"/>
          <p:cNvSpPr/>
          <p:nvPr/>
        </p:nvSpPr>
        <p:spPr>
          <a:xfrm>
            <a:off x="1150200" y="850320"/>
            <a:ext cx="4516200" cy="459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75" name="TextBox 81"/>
          <p:cNvSpPr/>
          <p:nvPr/>
        </p:nvSpPr>
        <p:spPr>
          <a:xfrm>
            <a:off x="1150200" y="105480"/>
            <a:ext cx="8406720" cy="73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76" name="Прямоугольник 22"/>
          <p:cNvSpPr/>
          <p:nvPr/>
        </p:nvSpPr>
        <p:spPr>
          <a:xfrm>
            <a:off x="0" y="0"/>
            <a:ext cx="903960" cy="56617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77" name="Picture 58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1240" cy="381240"/>
          </a:xfrm>
          <a:prstGeom prst="rect">
            <a:avLst/>
          </a:prstGeom>
          <a:ln w="0">
            <a:noFill/>
          </a:ln>
        </p:spPr>
      </p:pic>
      <p:pic>
        <p:nvPicPr>
          <p:cNvPr id="378" name="Picture 59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9280" cy="269280"/>
          </a:xfrm>
          <a:prstGeom prst="rect">
            <a:avLst/>
          </a:prstGeom>
          <a:ln w="0">
            <a:noFill/>
          </a:ln>
        </p:spPr>
      </p:pic>
      <p:sp>
        <p:nvSpPr>
          <p:cNvPr id="379" name="TextBox 82"/>
          <p:cNvSpPr/>
          <p:nvPr/>
        </p:nvSpPr>
        <p:spPr>
          <a:xfrm>
            <a:off x="92160" y="5212080"/>
            <a:ext cx="7185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80" name="TextBox 83"/>
          <p:cNvSpPr/>
          <p:nvPr/>
        </p:nvSpPr>
        <p:spPr>
          <a:xfrm>
            <a:off x="92160" y="4501440"/>
            <a:ext cx="7185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81" name="Picture 60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0240" cy="254880"/>
          </a:xfrm>
          <a:prstGeom prst="rect">
            <a:avLst/>
          </a:prstGeom>
          <a:ln w="0">
            <a:noFill/>
          </a:ln>
        </p:spPr>
      </p:pic>
      <p:pic>
        <p:nvPicPr>
          <p:cNvPr id="382" name="Рисунок 32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0240" cy="1249560"/>
          </a:xfrm>
          <a:prstGeom prst="rect">
            <a:avLst/>
          </a:prstGeom>
          <a:ln w="0">
            <a:noFill/>
          </a:ln>
        </p:spPr>
      </p:pic>
      <p:sp>
        <p:nvSpPr>
          <p:cNvPr id="383" name="Прямоугольник со скругленными углами 13"/>
          <p:cNvSpPr/>
          <p:nvPr/>
        </p:nvSpPr>
        <p:spPr>
          <a:xfrm>
            <a:off x="5916960" y="1642680"/>
            <a:ext cx="3641400" cy="26132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4" name="Рисунок 33" descr=""/>
          <p:cNvPicPr/>
          <p:nvPr/>
        </p:nvPicPr>
        <p:blipFill>
          <a:blip r:embed="rId1"/>
          <a:stretch/>
        </p:blipFill>
        <p:spPr>
          <a:xfrm>
            <a:off x="6212160" y="1405800"/>
            <a:ext cx="3478320" cy="3478320"/>
          </a:xfrm>
          <a:prstGeom prst="rect">
            <a:avLst/>
          </a:prstGeom>
          <a:ln w="0">
            <a:noFill/>
          </a:ln>
        </p:spPr>
      </p:pic>
      <p:sp>
        <p:nvSpPr>
          <p:cNvPr id="385" name="Прямоугольник 23"/>
          <p:cNvSpPr/>
          <p:nvPr/>
        </p:nvSpPr>
        <p:spPr>
          <a:xfrm>
            <a:off x="0" y="0"/>
            <a:ext cx="903960" cy="56617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86" name="Picture 61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81240" cy="381240"/>
          </a:xfrm>
          <a:prstGeom prst="rect">
            <a:avLst/>
          </a:prstGeom>
          <a:ln w="0">
            <a:noFill/>
          </a:ln>
        </p:spPr>
      </p:pic>
      <p:pic>
        <p:nvPicPr>
          <p:cNvPr id="387" name="Picture 62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9280" cy="269280"/>
          </a:xfrm>
          <a:prstGeom prst="rect">
            <a:avLst/>
          </a:prstGeom>
          <a:ln w="0">
            <a:noFill/>
          </a:ln>
        </p:spPr>
      </p:pic>
      <p:sp>
        <p:nvSpPr>
          <p:cNvPr id="388" name="TextBox 84"/>
          <p:cNvSpPr/>
          <p:nvPr/>
        </p:nvSpPr>
        <p:spPr>
          <a:xfrm>
            <a:off x="92160" y="5212080"/>
            <a:ext cx="7185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89" name="TextBox 85"/>
          <p:cNvSpPr/>
          <p:nvPr/>
        </p:nvSpPr>
        <p:spPr>
          <a:xfrm>
            <a:off x="92160" y="4501440"/>
            <a:ext cx="7185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90" name="Picture 63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70240" cy="254880"/>
          </a:xfrm>
          <a:prstGeom prst="rect">
            <a:avLst/>
          </a:prstGeom>
          <a:ln w="0">
            <a:noFill/>
          </a:ln>
        </p:spPr>
      </p:pic>
      <p:pic>
        <p:nvPicPr>
          <p:cNvPr id="391" name="Рисунок 34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70240" cy="1249560"/>
          </a:xfrm>
          <a:prstGeom prst="rect">
            <a:avLst/>
          </a:prstGeom>
          <a:ln w="0">
            <a:noFill/>
          </a:ln>
        </p:spPr>
      </p:pic>
      <p:sp>
        <p:nvSpPr>
          <p:cNvPr id="392" name="TextBox 86"/>
          <p:cNvSpPr/>
          <p:nvPr/>
        </p:nvSpPr>
        <p:spPr>
          <a:xfrm>
            <a:off x="1150200" y="850320"/>
            <a:ext cx="4516200" cy="459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93" name="TextBox 87"/>
          <p:cNvSpPr/>
          <p:nvPr/>
        </p:nvSpPr>
        <p:spPr>
          <a:xfrm>
            <a:off x="1150200" y="105480"/>
            <a:ext cx="8406720" cy="73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TextBox 88"/>
          <p:cNvSpPr/>
          <p:nvPr/>
        </p:nvSpPr>
        <p:spPr>
          <a:xfrm>
            <a:off x="1150200" y="850320"/>
            <a:ext cx="4516200" cy="459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95" name="TextBox 89"/>
          <p:cNvSpPr/>
          <p:nvPr/>
        </p:nvSpPr>
        <p:spPr>
          <a:xfrm>
            <a:off x="1150200" y="105480"/>
            <a:ext cx="8406720" cy="739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96" name="Прямоугольник 24"/>
          <p:cNvSpPr/>
          <p:nvPr/>
        </p:nvSpPr>
        <p:spPr>
          <a:xfrm>
            <a:off x="0" y="0"/>
            <a:ext cx="903960" cy="56617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97" name="Picture 6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1240" cy="381240"/>
          </a:xfrm>
          <a:prstGeom prst="rect">
            <a:avLst/>
          </a:prstGeom>
          <a:ln w="0">
            <a:noFill/>
          </a:ln>
        </p:spPr>
      </p:pic>
      <p:pic>
        <p:nvPicPr>
          <p:cNvPr id="398" name="Picture 65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9280" cy="269280"/>
          </a:xfrm>
          <a:prstGeom prst="rect">
            <a:avLst/>
          </a:prstGeom>
          <a:ln w="0">
            <a:noFill/>
          </a:ln>
        </p:spPr>
      </p:pic>
      <p:sp>
        <p:nvSpPr>
          <p:cNvPr id="399" name="TextBox 90"/>
          <p:cNvSpPr/>
          <p:nvPr/>
        </p:nvSpPr>
        <p:spPr>
          <a:xfrm>
            <a:off x="92160" y="5212080"/>
            <a:ext cx="7185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00" name="TextBox 91"/>
          <p:cNvSpPr/>
          <p:nvPr/>
        </p:nvSpPr>
        <p:spPr>
          <a:xfrm>
            <a:off x="92160" y="4501440"/>
            <a:ext cx="7185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01" name="Picture 66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0240" cy="254880"/>
          </a:xfrm>
          <a:prstGeom prst="rect">
            <a:avLst/>
          </a:prstGeom>
          <a:ln w="0">
            <a:noFill/>
          </a:ln>
        </p:spPr>
      </p:pic>
      <p:pic>
        <p:nvPicPr>
          <p:cNvPr id="402" name="Рисунок 35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0240" cy="1249560"/>
          </a:xfrm>
          <a:prstGeom prst="rect">
            <a:avLst/>
          </a:prstGeom>
          <a:ln w="0">
            <a:noFill/>
          </a:ln>
        </p:spPr>
      </p:pic>
      <p:sp>
        <p:nvSpPr>
          <p:cNvPr id="403" name="Прямоугольник со скругленными углами 14"/>
          <p:cNvSpPr/>
          <p:nvPr/>
        </p:nvSpPr>
        <p:spPr>
          <a:xfrm>
            <a:off x="5916960" y="1642680"/>
            <a:ext cx="3641040" cy="26128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Прямоугольник 25"/>
          <p:cNvSpPr/>
          <p:nvPr/>
        </p:nvSpPr>
        <p:spPr>
          <a:xfrm>
            <a:off x="0" y="0"/>
            <a:ext cx="903960" cy="56617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05" name="Picture 67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1240" cy="381240"/>
          </a:xfrm>
          <a:prstGeom prst="rect">
            <a:avLst/>
          </a:prstGeom>
          <a:ln w="0">
            <a:noFill/>
          </a:ln>
        </p:spPr>
      </p:pic>
      <p:pic>
        <p:nvPicPr>
          <p:cNvPr id="406" name="Picture 68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9280" cy="269280"/>
          </a:xfrm>
          <a:prstGeom prst="rect">
            <a:avLst/>
          </a:prstGeom>
          <a:ln w="0">
            <a:noFill/>
          </a:ln>
        </p:spPr>
      </p:pic>
      <p:sp>
        <p:nvSpPr>
          <p:cNvPr id="407" name="TextBox 92"/>
          <p:cNvSpPr/>
          <p:nvPr/>
        </p:nvSpPr>
        <p:spPr>
          <a:xfrm>
            <a:off x="92160" y="5212080"/>
            <a:ext cx="7185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08" name="TextBox 93"/>
          <p:cNvSpPr/>
          <p:nvPr/>
        </p:nvSpPr>
        <p:spPr>
          <a:xfrm>
            <a:off x="92160" y="4501440"/>
            <a:ext cx="7185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09" name="Picture 69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0240" cy="254880"/>
          </a:xfrm>
          <a:prstGeom prst="rect">
            <a:avLst/>
          </a:prstGeom>
          <a:ln w="0">
            <a:noFill/>
          </a:ln>
        </p:spPr>
      </p:pic>
      <p:pic>
        <p:nvPicPr>
          <p:cNvPr id="410" name="Рисунок 36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0240" cy="1249560"/>
          </a:xfrm>
          <a:prstGeom prst="rect">
            <a:avLst/>
          </a:prstGeom>
          <a:ln w="0">
            <a:noFill/>
          </a:ln>
        </p:spPr>
      </p:pic>
      <p:pic>
        <p:nvPicPr>
          <p:cNvPr id="411" name="Рисунок 37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6800" cy="3383280"/>
          </a:xfrm>
          <a:prstGeom prst="rect">
            <a:avLst/>
          </a:prstGeom>
          <a:ln w="0">
            <a:noFill/>
          </a:ln>
        </p:spPr>
      </p:pic>
      <p:sp>
        <p:nvSpPr>
          <p:cNvPr id="412" name="TextBox 94"/>
          <p:cNvSpPr/>
          <p:nvPr/>
        </p:nvSpPr>
        <p:spPr>
          <a:xfrm>
            <a:off x="1150200" y="850320"/>
            <a:ext cx="4516200" cy="459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13" name="TextBox 95"/>
          <p:cNvSpPr/>
          <p:nvPr/>
        </p:nvSpPr>
        <p:spPr>
          <a:xfrm>
            <a:off x="1150200" y="105480"/>
            <a:ext cx="8406720" cy="73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TextBox 96"/>
          <p:cNvSpPr/>
          <p:nvPr/>
        </p:nvSpPr>
        <p:spPr>
          <a:xfrm>
            <a:off x="1150200" y="850320"/>
            <a:ext cx="4516200" cy="459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15" name="TextBox 97"/>
          <p:cNvSpPr/>
          <p:nvPr/>
        </p:nvSpPr>
        <p:spPr>
          <a:xfrm>
            <a:off x="1150200" y="105480"/>
            <a:ext cx="8406720" cy="73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16" name="Прямоугольник 26"/>
          <p:cNvSpPr/>
          <p:nvPr/>
        </p:nvSpPr>
        <p:spPr>
          <a:xfrm>
            <a:off x="0" y="0"/>
            <a:ext cx="903960" cy="56617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17" name="Picture 70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1240" cy="381240"/>
          </a:xfrm>
          <a:prstGeom prst="rect">
            <a:avLst/>
          </a:prstGeom>
          <a:ln w="0">
            <a:noFill/>
          </a:ln>
        </p:spPr>
      </p:pic>
      <p:pic>
        <p:nvPicPr>
          <p:cNvPr id="418" name="Picture 71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9280" cy="269280"/>
          </a:xfrm>
          <a:prstGeom prst="rect">
            <a:avLst/>
          </a:prstGeom>
          <a:ln w="0">
            <a:noFill/>
          </a:ln>
        </p:spPr>
      </p:pic>
      <p:sp>
        <p:nvSpPr>
          <p:cNvPr id="419" name="TextBox 98"/>
          <p:cNvSpPr/>
          <p:nvPr/>
        </p:nvSpPr>
        <p:spPr>
          <a:xfrm>
            <a:off x="92160" y="5212080"/>
            <a:ext cx="7185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20" name="TextBox 99"/>
          <p:cNvSpPr/>
          <p:nvPr/>
        </p:nvSpPr>
        <p:spPr>
          <a:xfrm>
            <a:off x="92160" y="4501440"/>
            <a:ext cx="7185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21" name="Picture 72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0240" cy="254880"/>
          </a:xfrm>
          <a:prstGeom prst="rect">
            <a:avLst/>
          </a:prstGeom>
          <a:ln w="0">
            <a:noFill/>
          </a:ln>
        </p:spPr>
      </p:pic>
      <p:pic>
        <p:nvPicPr>
          <p:cNvPr id="422" name="Рисунок 38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0240" cy="1249560"/>
          </a:xfrm>
          <a:prstGeom prst="rect">
            <a:avLst/>
          </a:prstGeom>
          <a:ln w="0">
            <a:noFill/>
          </a:ln>
        </p:spPr>
      </p:pic>
      <p:sp>
        <p:nvSpPr>
          <p:cNvPr id="423" name="Прямоугольник со скругленными углами 15"/>
          <p:cNvSpPr/>
          <p:nvPr/>
        </p:nvSpPr>
        <p:spPr>
          <a:xfrm>
            <a:off x="5916960" y="1642680"/>
            <a:ext cx="3641040" cy="26128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TextBox 100"/>
          <p:cNvSpPr/>
          <p:nvPr/>
        </p:nvSpPr>
        <p:spPr>
          <a:xfrm>
            <a:off x="1150200" y="850320"/>
            <a:ext cx="4516200" cy="459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25" name="TextBox 101"/>
          <p:cNvSpPr/>
          <p:nvPr/>
        </p:nvSpPr>
        <p:spPr>
          <a:xfrm>
            <a:off x="1150200" y="105480"/>
            <a:ext cx="8406720" cy="73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26" name="Прямоугольник 27"/>
          <p:cNvSpPr/>
          <p:nvPr/>
        </p:nvSpPr>
        <p:spPr>
          <a:xfrm>
            <a:off x="0" y="0"/>
            <a:ext cx="903960" cy="56617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27" name="Picture 73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1240" cy="381240"/>
          </a:xfrm>
          <a:prstGeom prst="rect">
            <a:avLst/>
          </a:prstGeom>
          <a:ln w="0">
            <a:noFill/>
          </a:ln>
        </p:spPr>
      </p:pic>
      <p:pic>
        <p:nvPicPr>
          <p:cNvPr id="428" name="Picture 74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9280" cy="269280"/>
          </a:xfrm>
          <a:prstGeom prst="rect">
            <a:avLst/>
          </a:prstGeom>
          <a:ln w="0">
            <a:noFill/>
          </a:ln>
        </p:spPr>
      </p:pic>
      <p:sp>
        <p:nvSpPr>
          <p:cNvPr id="429" name="TextBox 102"/>
          <p:cNvSpPr/>
          <p:nvPr/>
        </p:nvSpPr>
        <p:spPr>
          <a:xfrm>
            <a:off x="92160" y="5212080"/>
            <a:ext cx="7185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30" name="TextBox 103"/>
          <p:cNvSpPr/>
          <p:nvPr/>
        </p:nvSpPr>
        <p:spPr>
          <a:xfrm>
            <a:off x="92160" y="4501440"/>
            <a:ext cx="7185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31" name="Picture 75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0240" cy="254880"/>
          </a:xfrm>
          <a:prstGeom prst="rect">
            <a:avLst/>
          </a:prstGeom>
          <a:ln w="0">
            <a:noFill/>
          </a:ln>
        </p:spPr>
      </p:pic>
      <p:pic>
        <p:nvPicPr>
          <p:cNvPr id="432" name="Рисунок 39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0240" cy="1249560"/>
          </a:xfrm>
          <a:prstGeom prst="rect">
            <a:avLst/>
          </a:prstGeom>
          <a:ln w="0">
            <a:noFill/>
          </a:ln>
        </p:spPr>
      </p:pic>
      <p:sp>
        <p:nvSpPr>
          <p:cNvPr id="433" name="Прямоугольник со скругленными углами 16"/>
          <p:cNvSpPr/>
          <p:nvPr/>
        </p:nvSpPr>
        <p:spPr>
          <a:xfrm>
            <a:off x="5916960" y="1642680"/>
            <a:ext cx="3641040" cy="26128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4" name="Рисунок 40" descr=""/>
          <p:cNvPicPr/>
          <p:nvPr/>
        </p:nvPicPr>
        <p:blipFill>
          <a:blip r:embed="rId1"/>
          <a:stretch/>
        </p:blipFill>
        <p:spPr>
          <a:xfrm>
            <a:off x="6279840" y="1453320"/>
            <a:ext cx="3413160" cy="3413160"/>
          </a:xfrm>
          <a:prstGeom prst="rect">
            <a:avLst/>
          </a:prstGeom>
          <a:ln w="0">
            <a:noFill/>
          </a:ln>
        </p:spPr>
      </p:pic>
      <p:sp>
        <p:nvSpPr>
          <p:cNvPr id="435" name="Прямоугольник 28"/>
          <p:cNvSpPr/>
          <p:nvPr/>
        </p:nvSpPr>
        <p:spPr>
          <a:xfrm>
            <a:off x="0" y="0"/>
            <a:ext cx="903960" cy="56617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36" name="Picture 76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81240" cy="381240"/>
          </a:xfrm>
          <a:prstGeom prst="rect">
            <a:avLst/>
          </a:prstGeom>
          <a:ln w="0">
            <a:noFill/>
          </a:ln>
        </p:spPr>
      </p:pic>
      <p:pic>
        <p:nvPicPr>
          <p:cNvPr id="437" name="Picture 77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9280" cy="269280"/>
          </a:xfrm>
          <a:prstGeom prst="rect">
            <a:avLst/>
          </a:prstGeom>
          <a:ln w="0">
            <a:noFill/>
          </a:ln>
        </p:spPr>
      </p:pic>
      <p:sp>
        <p:nvSpPr>
          <p:cNvPr id="438" name="TextBox 104"/>
          <p:cNvSpPr/>
          <p:nvPr/>
        </p:nvSpPr>
        <p:spPr>
          <a:xfrm>
            <a:off x="92160" y="5212080"/>
            <a:ext cx="7185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39" name="TextBox 105"/>
          <p:cNvSpPr/>
          <p:nvPr/>
        </p:nvSpPr>
        <p:spPr>
          <a:xfrm>
            <a:off x="92160" y="4501440"/>
            <a:ext cx="7185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40" name="Picture 78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70240" cy="254880"/>
          </a:xfrm>
          <a:prstGeom prst="rect">
            <a:avLst/>
          </a:prstGeom>
          <a:ln w="0">
            <a:noFill/>
          </a:ln>
        </p:spPr>
      </p:pic>
      <p:pic>
        <p:nvPicPr>
          <p:cNvPr id="441" name="Рисунок 41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70240" cy="1249560"/>
          </a:xfrm>
          <a:prstGeom prst="rect">
            <a:avLst/>
          </a:prstGeom>
          <a:ln w="0">
            <a:noFill/>
          </a:ln>
        </p:spPr>
      </p:pic>
      <p:sp>
        <p:nvSpPr>
          <p:cNvPr id="442" name="TextBox 106"/>
          <p:cNvSpPr/>
          <p:nvPr/>
        </p:nvSpPr>
        <p:spPr>
          <a:xfrm>
            <a:off x="1150200" y="850320"/>
            <a:ext cx="4516200" cy="459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43" name="TextBox 107"/>
          <p:cNvSpPr/>
          <p:nvPr/>
        </p:nvSpPr>
        <p:spPr>
          <a:xfrm>
            <a:off x="1150200" y="105480"/>
            <a:ext cx="8406720" cy="64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TextBox 108"/>
          <p:cNvSpPr/>
          <p:nvPr/>
        </p:nvSpPr>
        <p:spPr>
          <a:xfrm>
            <a:off x="1150200" y="850320"/>
            <a:ext cx="4516200" cy="459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45" name="TextBox 109"/>
          <p:cNvSpPr/>
          <p:nvPr/>
        </p:nvSpPr>
        <p:spPr>
          <a:xfrm>
            <a:off x="1150200" y="105480"/>
            <a:ext cx="8406720" cy="73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46" name="Прямоугольник 29"/>
          <p:cNvSpPr/>
          <p:nvPr/>
        </p:nvSpPr>
        <p:spPr>
          <a:xfrm>
            <a:off x="0" y="0"/>
            <a:ext cx="903960" cy="56617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47" name="Picture 79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1240" cy="381240"/>
          </a:xfrm>
          <a:prstGeom prst="rect">
            <a:avLst/>
          </a:prstGeom>
          <a:ln w="0">
            <a:noFill/>
          </a:ln>
        </p:spPr>
      </p:pic>
      <p:pic>
        <p:nvPicPr>
          <p:cNvPr id="448" name="Picture 80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9280" cy="269280"/>
          </a:xfrm>
          <a:prstGeom prst="rect">
            <a:avLst/>
          </a:prstGeom>
          <a:ln w="0">
            <a:noFill/>
          </a:ln>
        </p:spPr>
      </p:pic>
      <p:sp>
        <p:nvSpPr>
          <p:cNvPr id="449" name="TextBox 110"/>
          <p:cNvSpPr/>
          <p:nvPr/>
        </p:nvSpPr>
        <p:spPr>
          <a:xfrm>
            <a:off x="92160" y="5212080"/>
            <a:ext cx="7185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50" name="TextBox 111"/>
          <p:cNvSpPr/>
          <p:nvPr/>
        </p:nvSpPr>
        <p:spPr>
          <a:xfrm>
            <a:off x="92160" y="4501440"/>
            <a:ext cx="7185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51" name="Picture 81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0240" cy="254880"/>
          </a:xfrm>
          <a:prstGeom prst="rect">
            <a:avLst/>
          </a:prstGeom>
          <a:ln w="0">
            <a:noFill/>
          </a:ln>
        </p:spPr>
      </p:pic>
      <p:pic>
        <p:nvPicPr>
          <p:cNvPr id="452" name="Рисунок 42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0240" cy="1249560"/>
          </a:xfrm>
          <a:prstGeom prst="rect">
            <a:avLst/>
          </a:prstGeom>
          <a:ln w="0">
            <a:noFill/>
          </a:ln>
        </p:spPr>
      </p:pic>
      <p:sp>
        <p:nvSpPr>
          <p:cNvPr id="453" name="Прямоугольник со скругленными углами 17"/>
          <p:cNvSpPr/>
          <p:nvPr/>
        </p:nvSpPr>
        <p:spPr>
          <a:xfrm>
            <a:off x="5916960" y="1642680"/>
            <a:ext cx="3641040" cy="26128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TextBox 112"/>
          <p:cNvSpPr/>
          <p:nvPr/>
        </p:nvSpPr>
        <p:spPr>
          <a:xfrm>
            <a:off x="1150200" y="850320"/>
            <a:ext cx="4516200" cy="459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55" name="TextBox 113"/>
          <p:cNvSpPr/>
          <p:nvPr/>
        </p:nvSpPr>
        <p:spPr>
          <a:xfrm>
            <a:off x="1150200" y="105480"/>
            <a:ext cx="8406720" cy="73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56" name="Прямоугольник 30"/>
          <p:cNvSpPr/>
          <p:nvPr/>
        </p:nvSpPr>
        <p:spPr>
          <a:xfrm>
            <a:off x="0" y="0"/>
            <a:ext cx="903960" cy="56617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57" name="Picture 82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1240" cy="381240"/>
          </a:xfrm>
          <a:prstGeom prst="rect">
            <a:avLst/>
          </a:prstGeom>
          <a:ln w="0">
            <a:noFill/>
          </a:ln>
        </p:spPr>
      </p:pic>
      <p:pic>
        <p:nvPicPr>
          <p:cNvPr id="458" name="Picture 83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9280" cy="269280"/>
          </a:xfrm>
          <a:prstGeom prst="rect">
            <a:avLst/>
          </a:prstGeom>
          <a:ln w="0">
            <a:noFill/>
          </a:ln>
        </p:spPr>
      </p:pic>
      <p:sp>
        <p:nvSpPr>
          <p:cNvPr id="459" name="TextBox 114"/>
          <p:cNvSpPr/>
          <p:nvPr/>
        </p:nvSpPr>
        <p:spPr>
          <a:xfrm>
            <a:off x="92160" y="5212080"/>
            <a:ext cx="7185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60" name="TextBox 115"/>
          <p:cNvSpPr/>
          <p:nvPr/>
        </p:nvSpPr>
        <p:spPr>
          <a:xfrm>
            <a:off x="92160" y="4501440"/>
            <a:ext cx="7185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61" name="Picture 8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0240" cy="254880"/>
          </a:xfrm>
          <a:prstGeom prst="rect">
            <a:avLst/>
          </a:prstGeom>
          <a:ln w="0">
            <a:noFill/>
          </a:ln>
        </p:spPr>
      </p:pic>
      <p:pic>
        <p:nvPicPr>
          <p:cNvPr id="462" name="Рисунок 43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0240" cy="1249560"/>
          </a:xfrm>
          <a:prstGeom prst="rect">
            <a:avLst/>
          </a:prstGeom>
          <a:ln w="0">
            <a:noFill/>
          </a:ln>
        </p:spPr>
      </p:pic>
      <p:sp>
        <p:nvSpPr>
          <p:cNvPr id="463" name="Прямоугольник со скругленными углами 18"/>
          <p:cNvSpPr/>
          <p:nvPr/>
        </p:nvSpPr>
        <p:spPr>
          <a:xfrm>
            <a:off x="5916960" y="1642680"/>
            <a:ext cx="3641040" cy="26128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Прямоугольник 31"/>
          <p:cNvSpPr/>
          <p:nvPr/>
        </p:nvSpPr>
        <p:spPr>
          <a:xfrm>
            <a:off x="0" y="0"/>
            <a:ext cx="903960" cy="56617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65" name="Picture 85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1240" cy="381240"/>
          </a:xfrm>
          <a:prstGeom prst="rect">
            <a:avLst/>
          </a:prstGeom>
          <a:ln w="0">
            <a:noFill/>
          </a:ln>
        </p:spPr>
      </p:pic>
      <p:pic>
        <p:nvPicPr>
          <p:cNvPr id="466" name="Picture 8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9280" cy="269280"/>
          </a:xfrm>
          <a:prstGeom prst="rect">
            <a:avLst/>
          </a:prstGeom>
          <a:ln w="0">
            <a:noFill/>
          </a:ln>
        </p:spPr>
      </p:pic>
      <p:sp>
        <p:nvSpPr>
          <p:cNvPr id="467" name="TextBox 116"/>
          <p:cNvSpPr/>
          <p:nvPr/>
        </p:nvSpPr>
        <p:spPr>
          <a:xfrm>
            <a:off x="92160" y="5212080"/>
            <a:ext cx="7185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68" name="TextBox 117"/>
          <p:cNvSpPr/>
          <p:nvPr/>
        </p:nvSpPr>
        <p:spPr>
          <a:xfrm>
            <a:off x="92160" y="4501440"/>
            <a:ext cx="7185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69" name="Picture 87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0240" cy="254880"/>
          </a:xfrm>
          <a:prstGeom prst="rect">
            <a:avLst/>
          </a:prstGeom>
          <a:ln w="0">
            <a:noFill/>
          </a:ln>
        </p:spPr>
      </p:pic>
      <p:pic>
        <p:nvPicPr>
          <p:cNvPr id="470" name="Рисунок 44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0240" cy="1249560"/>
          </a:xfrm>
          <a:prstGeom prst="rect">
            <a:avLst/>
          </a:prstGeom>
          <a:ln w="0">
            <a:noFill/>
          </a:ln>
        </p:spPr>
      </p:pic>
      <p:pic>
        <p:nvPicPr>
          <p:cNvPr id="471" name="Рисунок 45" descr=""/>
          <p:cNvPicPr/>
          <p:nvPr/>
        </p:nvPicPr>
        <p:blipFill>
          <a:blip r:embed="rId5"/>
          <a:stretch/>
        </p:blipFill>
        <p:spPr>
          <a:xfrm>
            <a:off x="6235200" y="1405800"/>
            <a:ext cx="3451320" cy="3451320"/>
          </a:xfrm>
          <a:prstGeom prst="rect">
            <a:avLst/>
          </a:prstGeom>
          <a:ln w="0">
            <a:noFill/>
          </a:ln>
        </p:spPr>
      </p:pic>
      <p:sp>
        <p:nvSpPr>
          <p:cNvPr id="472" name="TextBox 118"/>
          <p:cNvSpPr/>
          <p:nvPr/>
        </p:nvSpPr>
        <p:spPr>
          <a:xfrm>
            <a:off x="1150200" y="850320"/>
            <a:ext cx="4516200" cy="459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73" name="TextBox 119"/>
          <p:cNvSpPr/>
          <p:nvPr/>
        </p:nvSpPr>
        <p:spPr>
          <a:xfrm>
            <a:off x="1150200" y="105480"/>
            <a:ext cx="8406720" cy="73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Box 6"/>
          <p:cNvSpPr/>
          <p:nvPr/>
        </p:nvSpPr>
        <p:spPr>
          <a:xfrm>
            <a:off x="1150200" y="850320"/>
            <a:ext cx="4516200" cy="459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15" name="TextBox 15"/>
          <p:cNvSpPr/>
          <p:nvPr/>
        </p:nvSpPr>
        <p:spPr>
          <a:xfrm>
            <a:off x="1150200" y="105480"/>
            <a:ext cx="8406720" cy="73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16" name="Прямоугольник 3"/>
          <p:cNvSpPr/>
          <p:nvPr/>
        </p:nvSpPr>
        <p:spPr>
          <a:xfrm>
            <a:off x="0" y="0"/>
            <a:ext cx="903960" cy="56617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1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1240" cy="381240"/>
          </a:xfrm>
          <a:prstGeom prst="rect">
            <a:avLst/>
          </a:prstGeom>
          <a:ln w="0">
            <a:noFill/>
          </a:ln>
        </p:spPr>
      </p:pic>
      <p:pic>
        <p:nvPicPr>
          <p:cNvPr id="11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9280" cy="269280"/>
          </a:xfrm>
          <a:prstGeom prst="rect">
            <a:avLst/>
          </a:prstGeom>
          <a:ln w="0">
            <a:noFill/>
          </a:ln>
        </p:spPr>
      </p:pic>
      <p:sp>
        <p:nvSpPr>
          <p:cNvPr id="119" name="TextBox 8"/>
          <p:cNvSpPr/>
          <p:nvPr/>
        </p:nvSpPr>
        <p:spPr>
          <a:xfrm>
            <a:off x="92160" y="5212080"/>
            <a:ext cx="7185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20" name="TextBox 9"/>
          <p:cNvSpPr/>
          <p:nvPr/>
        </p:nvSpPr>
        <p:spPr>
          <a:xfrm>
            <a:off x="92160" y="4501440"/>
            <a:ext cx="7185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2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0240" cy="254880"/>
          </a:xfrm>
          <a:prstGeom prst="rect">
            <a:avLst/>
          </a:prstGeom>
          <a:ln w="0">
            <a:noFill/>
          </a:ln>
        </p:spPr>
      </p:pic>
      <p:pic>
        <p:nvPicPr>
          <p:cNvPr id="12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0240" cy="1249560"/>
          </a:xfrm>
          <a:prstGeom prst="rect">
            <a:avLst/>
          </a:prstGeom>
          <a:ln w="0">
            <a:noFill/>
          </a:ln>
        </p:spPr>
      </p:pic>
      <p:sp>
        <p:nvSpPr>
          <p:cNvPr id="123" name="Прямоугольник со скругленными углами 3"/>
          <p:cNvSpPr/>
          <p:nvPr/>
        </p:nvSpPr>
        <p:spPr>
          <a:xfrm>
            <a:off x="5916960" y="1642680"/>
            <a:ext cx="3641040" cy="26128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TextBox 120"/>
          <p:cNvSpPr/>
          <p:nvPr/>
        </p:nvSpPr>
        <p:spPr>
          <a:xfrm>
            <a:off x="1150200" y="850320"/>
            <a:ext cx="4516200" cy="459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75" name="TextBox 121"/>
          <p:cNvSpPr/>
          <p:nvPr/>
        </p:nvSpPr>
        <p:spPr>
          <a:xfrm>
            <a:off x="1150200" y="105480"/>
            <a:ext cx="8406720" cy="73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76" name="Прямоугольник 32"/>
          <p:cNvSpPr/>
          <p:nvPr/>
        </p:nvSpPr>
        <p:spPr>
          <a:xfrm>
            <a:off x="0" y="0"/>
            <a:ext cx="903960" cy="56617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77" name="Picture 88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1240" cy="381240"/>
          </a:xfrm>
          <a:prstGeom prst="rect">
            <a:avLst/>
          </a:prstGeom>
          <a:ln w="0">
            <a:noFill/>
          </a:ln>
        </p:spPr>
      </p:pic>
      <p:pic>
        <p:nvPicPr>
          <p:cNvPr id="478" name="Picture 89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9280" cy="269280"/>
          </a:xfrm>
          <a:prstGeom prst="rect">
            <a:avLst/>
          </a:prstGeom>
          <a:ln w="0">
            <a:noFill/>
          </a:ln>
        </p:spPr>
      </p:pic>
      <p:sp>
        <p:nvSpPr>
          <p:cNvPr id="479" name="TextBox 122"/>
          <p:cNvSpPr/>
          <p:nvPr/>
        </p:nvSpPr>
        <p:spPr>
          <a:xfrm>
            <a:off x="92160" y="5212080"/>
            <a:ext cx="7185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80" name="TextBox 123"/>
          <p:cNvSpPr/>
          <p:nvPr/>
        </p:nvSpPr>
        <p:spPr>
          <a:xfrm>
            <a:off x="92160" y="4501440"/>
            <a:ext cx="7185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81" name="Picture 90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0240" cy="254880"/>
          </a:xfrm>
          <a:prstGeom prst="rect">
            <a:avLst/>
          </a:prstGeom>
          <a:ln w="0">
            <a:noFill/>
          </a:ln>
        </p:spPr>
      </p:pic>
      <p:pic>
        <p:nvPicPr>
          <p:cNvPr id="482" name="Рисунок 46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0240" cy="1249560"/>
          </a:xfrm>
          <a:prstGeom prst="rect">
            <a:avLst/>
          </a:prstGeom>
          <a:ln w="0">
            <a:noFill/>
          </a:ln>
        </p:spPr>
      </p:pic>
      <p:sp>
        <p:nvSpPr>
          <p:cNvPr id="483" name="Прямоугольник со скругленными углами 19"/>
          <p:cNvSpPr/>
          <p:nvPr/>
        </p:nvSpPr>
        <p:spPr>
          <a:xfrm>
            <a:off x="5916960" y="1642680"/>
            <a:ext cx="3641400" cy="26132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4" name="Рисунок 47" descr=""/>
          <p:cNvPicPr/>
          <p:nvPr/>
        </p:nvPicPr>
        <p:blipFill>
          <a:blip r:embed="rId1"/>
          <a:stretch/>
        </p:blipFill>
        <p:spPr>
          <a:xfrm>
            <a:off x="6212160" y="1405800"/>
            <a:ext cx="3478320" cy="3478320"/>
          </a:xfrm>
          <a:prstGeom prst="rect">
            <a:avLst/>
          </a:prstGeom>
          <a:ln w="0">
            <a:noFill/>
          </a:ln>
        </p:spPr>
      </p:pic>
      <p:sp>
        <p:nvSpPr>
          <p:cNvPr id="485" name="Прямоугольник 33"/>
          <p:cNvSpPr/>
          <p:nvPr/>
        </p:nvSpPr>
        <p:spPr>
          <a:xfrm>
            <a:off x="0" y="0"/>
            <a:ext cx="903960" cy="56617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86" name="Picture 91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81240" cy="381240"/>
          </a:xfrm>
          <a:prstGeom prst="rect">
            <a:avLst/>
          </a:prstGeom>
          <a:ln w="0">
            <a:noFill/>
          </a:ln>
        </p:spPr>
      </p:pic>
      <p:pic>
        <p:nvPicPr>
          <p:cNvPr id="487" name="Picture 92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9280" cy="269280"/>
          </a:xfrm>
          <a:prstGeom prst="rect">
            <a:avLst/>
          </a:prstGeom>
          <a:ln w="0">
            <a:noFill/>
          </a:ln>
        </p:spPr>
      </p:pic>
      <p:sp>
        <p:nvSpPr>
          <p:cNvPr id="488" name="TextBox 124"/>
          <p:cNvSpPr/>
          <p:nvPr/>
        </p:nvSpPr>
        <p:spPr>
          <a:xfrm>
            <a:off x="92160" y="5212080"/>
            <a:ext cx="7185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89" name="TextBox 125"/>
          <p:cNvSpPr/>
          <p:nvPr/>
        </p:nvSpPr>
        <p:spPr>
          <a:xfrm>
            <a:off x="92160" y="4501440"/>
            <a:ext cx="7185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90" name="Picture 93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70240" cy="254880"/>
          </a:xfrm>
          <a:prstGeom prst="rect">
            <a:avLst/>
          </a:prstGeom>
          <a:ln w="0">
            <a:noFill/>
          </a:ln>
        </p:spPr>
      </p:pic>
      <p:pic>
        <p:nvPicPr>
          <p:cNvPr id="491" name="Рисунок 48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70240" cy="1249560"/>
          </a:xfrm>
          <a:prstGeom prst="rect">
            <a:avLst/>
          </a:prstGeom>
          <a:ln w="0">
            <a:noFill/>
          </a:ln>
        </p:spPr>
      </p:pic>
      <p:sp>
        <p:nvSpPr>
          <p:cNvPr id="492" name="TextBox 126"/>
          <p:cNvSpPr/>
          <p:nvPr/>
        </p:nvSpPr>
        <p:spPr>
          <a:xfrm>
            <a:off x="1150200" y="850320"/>
            <a:ext cx="4516200" cy="459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93" name="TextBox 127"/>
          <p:cNvSpPr/>
          <p:nvPr/>
        </p:nvSpPr>
        <p:spPr>
          <a:xfrm>
            <a:off x="1150200" y="105480"/>
            <a:ext cx="8406720" cy="73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TextBox 128"/>
          <p:cNvSpPr/>
          <p:nvPr/>
        </p:nvSpPr>
        <p:spPr>
          <a:xfrm>
            <a:off x="1150200" y="850320"/>
            <a:ext cx="4516200" cy="459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95" name="TextBox 129"/>
          <p:cNvSpPr/>
          <p:nvPr/>
        </p:nvSpPr>
        <p:spPr>
          <a:xfrm>
            <a:off x="1150200" y="105480"/>
            <a:ext cx="8406720" cy="739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96" name="Прямоугольник 34"/>
          <p:cNvSpPr/>
          <p:nvPr/>
        </p:nvSpPr>
        <p:spPr>
          <a:xfrm>
            <a:off x="0" y="0"/>
            <a:ext cx="903960" cy="56617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97" name="Picture 9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1240" cy="381240"/>
          </a:xfrm>
          <a:prstGeom prst="rect">
            <a:avLst/>
          </a:prstGeom>
          <a:ln w="0">
            <a:noFill/>
          </a:ln>
        </p:spPr>
      </p:pic>
      <p:pic>
        <p:nvPicPr>
          <p:cNvPr id="498" name="Picture 95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9280" cy="269280"/>
          </a:xfrm>
          <a:prstGeom prst="rect">
            <a:avLst/>
          </a:prstGeom>
          <a:ln w="0">
            <a:noFill/>
          </a:ln>
        </p:spPr>
      </p:pic>
      <p:sp>
        <p:nvSpPr>
          <p:cNvPr id="499" name="TextBox 130"/>
          <p:cNvSpPr/>
          <p:nvPr/>
        </p:nvSpPr>
        <p:spPr>
          <a:xfrm>
            <a:off x="92160" y="5212080"/>
            <a:ext cx="7185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00" name="TextBox 131"/>
          <p:cNvSpPr/>
          <p:nvPr/>
        </p:nvSpPr>
        <p:spPr>
          <a:xfrm>
            <a:off x="92160" y="4501440"/>
            <a:ext cx="7185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01" name="Picture 96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0240" cy="254880"/>
          </a:xfrm>
          <a:prstGeom prst="rect">
            <a:avLst/>
          </a:prstGeom>
          <a:ln w="0">
            <a:noFill/>
          </a:ln>
        </p:spPr>
      </p:pic>
      <p:pic>
        <p:nvPicPr>
          <p:cNvPr id="502" name="Рисунок 49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0240" cy="1249560"/>
          </a:xfrm>
          <a:prstGeom prst="rect">
            <a:avLst/>
          </a:prstGeom>
          <a:ln w="0">
            <a:noFill/>
          </a:ln>
        </p:spPr>
      </p:pic>
      <p:sp>
        <p:nvSpPr>
          <p:cNvPr id="503" name="Прямоугольник со скругленными углами 20"/>
          <p:cNvSpPr/>
          <p:nvPr/>
        </p:nvSpPr>
        <p:spPr>
          <a:xfrm>
            <a:off x="5916960" y="1642680"/>
            <a:ext cx="3641040" cy="26128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Прямоугольник 35"/>
          <p:cNvSpPr/>
          <p:nvPr/>
        </p:nvSpPr>
        <p:spPr>
          <a:xfrm>
            <a:off x="0" y="0"/>
            <a:ext cx="903960" cy="56617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05" name="Picture 97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1240" cy="381240"/>
          </a:xfrm>
          <a:prstGeom prst="rect">
            <a:avLst/>
          </a:prstGeom>
          <a:ln w="0">
            <a:noFill/>
          </a:ln>
        </p:spPr>
      </p:pic>
      <p:pic>
        <p:nvPicPr>
          <p:cNvPr id="506" name="Picture 98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9280" cy="269280"/>
          </a:xfrm>
          <a:prstGeom prst="rect">
            <a:avLst/>
          </a:prstGeom>
          <a:ln w="0">
            <a:noFill/>
          </a:ln>
        </p:spPr>
      </p:pic>
      <p:sp>
        <p:nvSpPr>
          <p:cNvPr id="507" name="TextBox 132"/>
          <p:cNvSpPr/>
          <p:nvPr/>
        </p:nvSpPr>
        <p:spPr>
          <a:xfrm>
            <a:off x="92160" y="5212080"/>
            <a:ext cx="7185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08" name="TextBox 133"/>
          <p:cNvSpPr/>
          <p:nvPr/>
        </p:nvSpPr>
        <p:spPr>
          <a:xfrm>
            <a:off x="92160" y="4501440"/>
            <a:ext cx="7185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09" name="Picture 99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0240" cy="254880"/>
          </a:xfrm>
          <a:prstGeom prst="rect">
            <a:avLst/>
          </a:prstGeom>
          <a:ln w="0">
            <a:noFill/>
          </a:ln>
        </p:spPr>
      </p:pic>
      <p:pic>
        <p:nvPicPr>
          <p:cNvPr id="510" name="Рисунок 50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0240" cy="1249560"/>
          </a:xfrm>
          <a:prstGeom prst="rect">
            <a:avLst/>
          </a:prstGeom>
          <a:ln w="0">
            <a:noFill/>
          </a:ln>
        </p:spPr>
      </p:pic>
      <p:pic>
        <p:nvPicPr>
          <p:cNvPr id="511" name="Рисунок 51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6800" cy="3383280"/>
          </a:xfrm>
          <a:prstGeom prst="rect">
            <a:avLst/>
          </a:prstGeom>
          <a:ln w="0">
            <a:noFill/>
          </a:ln>
        </p:spPr>
      </p:pic>
      <p:sp>
        <p:nvSpPr>
          <p:cNvPr id="512" name="TextBox 134"/>
          <p:cNvSpPr/>
          <p:nvPr/>
        </p:nvSpPr>
        <p:spPr>
          <a:xfrm>
            <a:off x="1150200" y="850320"/>
            <a:ext cx="4516200" cy="459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13" name="TextBox 135"/>
          <p:cNvSpPr/>
          <p:nvPr/>
        </p:nvSpPr>
        <p:spPr>
          <a:xfrm>
            <a:off x="1150200" y="105480"/>
            <a:ext cx="8406720" cy="73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TextBox 136"/>
          <p:cNvSpPr/>
          <p:nvPr/>
        </p:nvSpPr>
        <p:spPr>
          <a:xfrm>
            <a:off x="1150200" y="850320"/>
            <a:ext cx="4516200" cy="459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15" name="TextBox 137"/>
          <p:cNvSpPr/>
          <p:nvPr/>
        </p:nvSpPr>
        <p:spPr>
          <a:xfrm>
            <a:off x="1150200" y="105480"/>
            <a:ext cx="8406720" cy="73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16" name="Прямоугольник 36"/>
          <p:cNvSpPr/>
          <p:nvPr/>
        </p:nvSpPr>
        <p:spPr>
          <a:xfrm>
            <a:off x="0" y="0"/>
            <a:ext cx="903960" cy="56617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17" name="Picture 100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1240" cy="381240"/>
          </a:xfrm>
          <a:prstGeom prst="rect">
            <a:avLst/>
          </a:prstGeom>
          <a:ln w="0">
            <a:noFill/>
          </a:ln>
        </p:spPr>
      </p:pic>
      <p:pic>
        <p:nvPicPr>
          <p:cNvPr id="518" name="Picture 101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9280" cy="269280"/>
          </a:xfrm>
          <a:prstGeom prst="rect">
            <a:avLst/>
          </a:prstGeom>
          <a:ln w="0">
            <a:noFill/>
          </a:ln>
        </p:spPr>
      </p:pic>
      <p:sp>
        <p:nvSpPr>
          <p:cNvPr id="519" name="TextBox 138"/>
          <p:cNvSpPr/>
          <p:nvPr/>
        </p:nvSpPr>
        <p:spPr>
          <a:xfrm>
            <a:off x="92160" y="5212080"/>
            <a:ext cx="7185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20" name="TextBox 139"/>
          <p:cNvSpPr/>
          <p:nvPr/>
        </p:nvSpPr>
        <p:spPr>
          <a:xfrm>
            <a:off x="92160" y="4501440"/>
            <a:ext cx="7185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21" name="Picture 102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0240" cy="254880"/>
          </a:xfrm>
          <a:prstGeom prst="rect">
            <a:avLst/>
          </a:prstGeom>
          <a:ln w="0">
            <a:noFill/>
          </a:ln>
        </p:spPr>
      </p:pic>
      <p:pic>
        <p:nvPicPr>
          <p:cNvPr id="522" name="Рисунок 52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0240" cy="1249560"/>
          </a:xfrm>
          <a:prstGeom prst="rect">
            <a:avLst/>
          </a:prstGeom>
          <a:ln w="0">
            <a:noFill/>
          </a:ln>
        </p:spPr>
      </p:pic>
      <p:sp>
        <p:nvSpPr>
          <p:cNvPr id="523" name="Прямоугольник со скругленными углами 21"/>
          <p:cNvSpPr/>
          <p:nvPr/>
        </p:nvSpPr>
        <p:spPr>
          <a:xfrm>
            <a:off x="5916960" y="1642680"/>
            <a:ext cx="3641040" cy="26128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TextBox 140"/>
          <p:cNvSpPr/>
          <p:nvPr/>
        </p:nvSpPr>
        <p:spPr>
          <a:xfrm>
            <a:off x="1150200" y="850320"/>
            <a:ext cx="4516200" cy="459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25" name="TextBox 141"/>
          <p:cNvSpPr/>
          <p:nvPr/>
        </p:nvSpPr>
        <p:spPr>
          <a:xfrm>
            <a:off x="1150200" y="105480"/>
            <a:ext cx="8406720" cy="73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26" name="Прямоугольник 37"/>
          <p:cNvSpPr/>
          <p:nvPr/>
        </p:nvSpPr>
        <p:spPr>
          <a:xfrm>
            <a:off x="0" y="0"/>
            <a:ext cx="903960" cy="56617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27" name="Picture 103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1240" cy="381240"/>
          </a:xfrm>
          <a:prstGeom prst="rect">
            <a:avLst/>
          </a:prstGeom>
          <a:ln w="0">
            <a:noFill/>
          </a:ln>
        </p:spPr>
      </p:pic>
      <p:pic>
        <p:nvPicPr>
          <p:cNvPr id="528" name="Picture 104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9280" cy="269280"/>
          </a:xfrm>
          <a:prstGeom prst="rect">
            <a:avLst/>
          </a:prstGeom>
          <a:ln w="0">
            <a:noFill/>
          </a:ln>
        </p:spPr>
      </p:pic>
      <p:sp>
        <p:nvSpPr>
          <p:cNvPr id="529" name="TextBox 142"/>
          <p:cNvSpPr/>
          <p:nvPr/>
        </p:nvSpPr>
        <p:spPr>
          <a:xfrm>
            <a:off x="92160" y="5212080"/>
            <a:ext cx="7185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30" name="TextBox 143"/>
          <p:cNvSpPr/>
          <p:nvPr/>
        </p:nvSpPr>
        <p:spPr>
          <a:xfrm>
            <a:off x="92160" y="4501440"/>
            <a:ext cx="7185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31" name="Picture 105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0240" cy="254880"/>
          </a:xfrm>
          <a:prstGeom prst="rect">
            <a:avLst/>
          </a:prstGeom>
          <a:ln w="0">
            <a:noFill/>
          </a:ln>
        </p:spPr>
      </p:pic>
      <p:pic>
        <p:nvPicPr>
          <p:cNvPr id="532" name="Рисунок 53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0240" cy="1249560"/>
          </a:xfrm>
          <a:prstGeom prst="rect">
            <a:avLst/>
          </a:prstGeom>
          <a:ln w="0">
            <a:noFill/>
          </a:ln>
        </p:spPr>
      </p:pic>
      <p:sp>
        <p:nvSpPr>
          <p:cNvPr id="533" name="Прямоугольник со скругленными углами 22"/>
          <p:cNvSpPr/>
          <p:nvPr/>
        </p:nvSpPr>
        <p:spPr>
          <a:xfrm>
            <a:off x="5916960" y="1642680"/>
            <a:ext cx="3641040" cy="26128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4" name="Рисунок 54" descr=""/>
          <p:cNvPicPr/>
          <p:nvPr/>
        </p:nvPicPr>
        <p:blipFill>
          <a:blip r:embed="rId1"/>
          <a:stretch/>
        </p:blipFill>
        <p:spPr>
          <a:xfrm>
            <a:off x="6279840" y="1453320"/>
            <a:ext cx="3413160" cy="3413160"/>
          </a:xfrm>
          <a:prstGeom prst="rect">
            <a:avLst/>
          </a:prstGeom>
          <a:ln w="0">
            <a:noFill/>
          </a:ln>
        </p:spPr>
      </p:pic>
      <p:sp>
        <p:nvSpPr>
          <p:cNvPr id="535" name="Прямоугольник 38"/>
          <p:cNvSpPr/>
          <p:nvPr/>
        </p:nvSpPr>
        <p:spPr>
          <a:xfrm>
            <a:off x="0" y="0"/>
            <a:ext cx="903960" cy="56617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36" name="Picture 106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81240" cy="381240"/>
          </a:xfrm>
          <a:prstGeom prst="rect">
            <a:avLst/>
          </a:prstGeom>
          <a:ln w="0">
            <a:noFill/>
          </a:ln>
        </p:spPr>
      </p:pic>
      <p:pic>
        <p:nvPicPr>
          <p:cNvPr id="537" name="Picture 107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9280" cy="269280"/>
          </a:xfrm>
          <a:prstGeom prst="rect">
            <a:avLst/>
          </a:prstGeom>
          <a:ln w="0">
            <a:noFill/>
          </a:ln>
        </p:spPr>
      </p:pic>
      <p:sp>
        <p:nvSpPr>
          <p:cNvPr id="538" name="TextBox 144"/>
          <p:cNvSpPr/>
          <p:nvPr/>
        </p:nvSpPr>
        <p:spPr>
          <a:xfrm>
            <a:off x="92160" y="5212080"/>
            <a:ext cx="7185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39" name="TextBox 145"/>
          <p:cNvSpPr/>
          <p:nvPr/>
        </p:nvSpPr>
        <p:spPr>
          <a:xfrm>
            <a:off x="92160" y="4501440"/>
            <a:ext cx="7185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40" name="Picture 108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70240" cy="254880"/>
          </a:xfrm>
          <a:prstGeom prst="rect">
            <a:avLst/>
          </a:prstGeom>
          <a:ln w="0">
            <a:noFill/>
          </a:ln>
        </p:spPr>
      </p:pic>
      <p:pic>
        <p:nvPicPr>
          <p:cNvPr id="541" name="Рисунок 55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70240" cy="1249560"/>
          </a:xfrm>
          <a:prstGeom prst="rect">
            <a:avLst/>
          </a:prstGeom>
          <a:ln w="0">
            <a:noFill/>
          </a:ln>
        </p:spPr>
      </p:pic>
      <p:sp>
        <p:nvSpPr>
          <p:cNvPr id="542" name="TextBox 146"/>
          <p:cNvSpPr/>
          <p:nvPr/>
        </p:nvSpPr>
        <p:spPr>
          <a:xfrm>
            <a:off x="1150200" y="850320"/>
            <a:ext cx="4516200" cy="459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43" name="TextBox 147"/>
          <p:cNvSpPr/>
          <p:nvPr/>
        </p:nvSpPr>
        <p:spPr>
          <a:xfrm>
            <a:off x="1150200" y="105480"/>
            <a:ext cx="8406720" cy="64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TextBox 148"/>
          <p:cNvSpPr/>
          <p:nvPr/>
        </p:nvSpPr>
        <p:spPr>
          <a:xfrm>
            <a:off x="1150200" y="850320"/>
            <a:ext cx="4516200" cy="459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45" name="TextBox 149"/>
          <p:cNvSpPr/>
          <p:nvPr/>
        </p:nvSpPr>
        <p:spPr>
          <a:xfrm>
            <a:off x="1150200" y="105480"/>
            <a:ext cx="8406720" cy="73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46" name="Прямоугольник 39"/>
          <p:cNvSpPr/>
          <p:nvPr/>
        </p:nvSpPr>
        <p:spPr>
          <a:xfrm>
            <a:off x="0" y="0"/>
            <a:ext cx="903960" cy="56617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47" name="Picture 109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1240" cy="381240"/>
          </a:xfrm>
          <a:prstGeom prst="rect">
            <a:avLst/>
          </a:prstGeom>
          <a:ln w="0">
            <a:noFill/>
          </a:ln>
        </p:spPr>
      </p:pic>
      <p:pic>
        <p:nvPicPr>
          <p:cNvPr id="548" name="Picture 110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9280" cy="269280"/>
          </a:xfrm>
          <a:prstGeom prst="rect">
            <a:avLst/>
          </a:prstGeom>
          <a:ln w="0">
            <a:noFill/>
          </a:ln>
        </p:spPr>
      </p:pic>
      <p:sp>
        <p:nvSpPr>
          <p:cNvPr id="549" name="TextBox 150"/>
          <p:cNvSpPr/>
          <p:nvPr/>
        </p:nvSpPr>
        <p:spPr>
          <a:xfrm>
            <a:off x="92160" y="5212080"/>
            <a:ext cx="7185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50" name="TextBox 151"/>
          <p:cNvSpPr/>
          <p:nvPr/>
        </p:nvSpPr>
        <p:spPr>
          <a:xfrm>
            <a:off x="92160" y="4501440"/>
            <a:ext cx="7185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51" name="Picture 111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0240" cy="254880"/>
          </a:xfrm>
          <a:prstGeom prst="rect">
            <a:avLst/>
          </a:prstGeom>
          <a:ln w="0">
            <a:noFill/>
          </a:ln>
        </p:spPr>
      </p:pic>
      <p:pic>
        <p:nvPicPr>
          <p:cNvPr id="552" name="Рисунок 56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0240" cy="1249560"/>
          </a:xfrm>
          <a:prstGeom prst="rect">
            <a:avLst/>
          </a:prstGeom>
          <a:ln w="0">
            <a:noFill/>
          </a:ln>
        </p:spPr>
      </p:pic>
      <p:sp>
        <p:nvSpPr>
          <p:cNvPr id="553" name="Прямоугольник со скругленными углами 23"/>
          <p:cNvSpPr/>
          <p:nvPr/>
        </p:nvSpPr>
        <p:spPr>
          <a:xfrm>
            <a:off x="5916960" y="1642680"/>
            <a:ext cx="3641040" cy="26128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TextBox 152"/>
          <p:cNvSpPr/>
          <p:nvPr/>
        </p:nvSpPr>
        <p:spPr>
          <a:xfrm>
            <a:off x="1150200" y="850320"/>
            <a:ext cx="4516200" cy="459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55" name="TextBox 153"/>
          <p:cNvSpPr/>
          <p:nvPr/>
        </p:nvSpPr>
        <p:spPr>
          <a:xfrm>
            <a:off x="1150200" y="105480"/>
            <a:ext cx="8406720" cy="73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56" name="Прямоугольник 40"/>
          <p:cNvSpPr/>
          <p:nvPr/>
        </p:nvSpPr>
        <p:spPr>
          <a:xfrm>
            <a:off x="0" y="0"/>
            <a:ext cx="903960" cy="56617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57" name="Picture 112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1240" cy="381240"/>
          </a:xfrm>
          <a:prstGeom prst="rect">
            <a:avLst/>
          </a:prstGeom>
          <a:ln w="0">
            <a:noFill/>
          </a:ln>
        </p:spPr>
      </p:pic>
      <p:pic>
        <p:nvPicPr>
          <p:cNvPr id="558" name="Picture 113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9280" cy="269280"/>
          </a:xfrm>
          <a:prstGeom prst="rect">
            <a:avLst/>
          </a:prstGeom>
          <a:ln w="0">
            <a:noFill/>
          </a:ln>
        </p:spPr>
      </p:pic>
      <p:sp>
        <p:nvSpPr>
          <p:cNvPr id="559" name="TextBox 154"/>
          <p:cNvSpPr/>
          <p:nvPr/>
        </p:nvSpPr>
        <p:spPr>
          <a:xfrm>
            <a:off x="92160" y="5212080"/>
            <a:ext cx="7185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60" name="TextBox 155"/>
          <p:cNvSpPr/>
          <p:nvPr/>
        </p:nvSpPr>
        <p:spPr>
          <a:xfrm>
            <a:off x="92160" y="4501440"/>
            <a:ext cx="7185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61" name="Picture 11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0240" cy="254880"/>
          </a:xfrm>
          <a:prstGeom prst="rect">
            <a:avLst/>
          </a:prstGeom>
          <a:ln w="0">
            <a:noFill/>
          </a:ln>
        </p:spPr>
      </p:pic>
      <p:pic>
        <p:nvPicPr>
          <p:cNvPr id="562" name="Рисунок 57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0240" cy="1249560"/>
          </a:xfrm>
          <a:prstGeom prst="rect">
            <a:avLst/>
          </a:prstGeom>
          <a:ln w="0">
            <a:noFill/>
          </a:ln>
        </p:spPr>
      </p:pic>
      <p:sp>
        <p:nvSpPr>
          <p:cNvPr id="563" name="Прямоугольник со скругленными углами 24"/>
          <p:cNvSpPr/>
          <p:nvPr/>
        </p:nvSpPr>
        <p:spPr>
          <a:xfrm>
            <a:off x="5916960" y="1642680"/>
            <a:ext cx="3641040" cy="26128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Прямоугольник 41"/>
          <p:cNvSpPr/>
          <p:nvPr/>
        </p:nvSpPr>
        <p:spPr>
          <a:xfrm>
            <a:off x="0" y="0"/>
            <a:ext cx="903960" cy="56617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65" name="Picture 115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1240" cy="381240"/>
          </a:xfrm>
          <a:prstGeom prst="rect">
            <a:avLst/>
          </a:prstGeom>
          <a:ln w="0">
            <a:noFill/>
          </a:ln>
        </p:spPr>
      </p:pic>
      <p:pic>
        <p:nvPicPr>
          <p:cNvPr id="566" name="Picture 11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9280" cy="269280"/>
          </a:xfrm>
          <a:prstGeom prst="rect">
            <a:avLst/>
          </a:prstGeom>
          <a:ln w="0">
            <a:noFill/>
          </a:ln>
        </p:spPr>
      </p:pic>
      <p:sp>
        <p:nvSpPr>
          <p:cNvPr id="567" name="TextBox 156"/>
          <p:cNvSpPr/>
          <p:nvPr/>
        </p:nvSpPr>
        <p:spPr>
          <a:xfrm>
            <a:off x="92160" y="5212080"/>
            <a:ext cx="7185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68" name="TextBox 157"/>
          <p:cNvSpPr/>
          <p:nvPr/>
        </p:nvSpPr>
        <p:spPr>
          <a:xfrm>
            <a:off x="92160" y="4501440"/>
            <a:ext cx="7185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69" name="Picture 117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0240" cy="254880"/>
          </a:xfrm>
          <a:prstGeom prst="rect">
            <a:avLst/>
          </a:prstGeom>
          <a:ln w="0">
            <a:noFill/>
          </a:ln>
        </p:spPr>
      </p:pic>
      <p:pic>
        <p:nvPicPr>
          <p:cNvPr id="570" name="Рисунок 58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0240" cy="1249560"/>
          </a:xfrm>
          <a:prstGeom prst="rect">
            <a:avLst/>
          </a:prstGeom>
          <a:ln w="0">
            <a:noFill/>
          </a:ln>
        </p:spPr>
      </p:pic>
      <p:pic>
        <p:nvPicPr>
          <p:cNvPr id="571" name="Рисунок 59" descr=""/>
          <p:cNvPicPr/>
          <p:nvPr/>
        </p:nvPicPr>
        <p:blipFill>
          <a:blip r:embed="rId5"/>
          <a:stretch/>
        </p:blipFill>
        <p:spPr>
          <a:xfrm>
            <a:off x="6235200" y="1405800"/>
            <a:ext cx="3451320" cy="3451320"/>
          </a:xfrm>
          <a:prstGeom prst="rect">
            <a:avLst/>
          </a:prstGeom>
          <a:ln w="0">
            <a:noFill/>
          </a:ln>
        </p:spPr>
      </p:pic>
      <p:sp>
        <p:nvSpPr>
          <p:cNvPr id="572" name="TextBox 158"/>
          <p:cNvSpPr/>
          <p:nvPr/>
        </p:nvSpPr>
        <p:spPr>
          <a:xfrm>
            <a:off x="1150200" y="850320"/>
            <a:ext cx="4516200" cy="459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73" name="TextBox 159"/>
          <p:cNvSpPr/>
          <p:nvPr/>
        </p:nvSpPr>
        <p:spPr>
          <a:xfrm>
            <a:off x="1150200" y="105480"/>
            <a:ext cx="8406720" cy="73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Box 6"/>
          <p:cNvSpPr/>
          <p:nvPr/>
        </p:nvSpPr>
        <p:spPr>
          <a:xfrm>
            <a:off x="1150200" y="850320"/>
            <a:ext cx="4516200" cy="459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25" name="TextBox 15"/>
          <p:cNvSpPr/>
          <p:nvPr/>
        </p:nvSpPr>
        <p:spPr>
          <a:xfrm>
            <a:off x="1150200" y="105480"/>
            <a:ext cx="8406720" cy="73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26" name="Прямоугольник 3"/>
          <p:cNvSpPr/>
          <p:nvPr/>
        </p:nvSpPr>
        <p:spPr>
          <a:xfrm>
            <a:off x="0" y="0"/>
            <a:ext cx="903960" cy="56617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2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1240" cy="381240"/>
          </a:xfrm>
          <a:prstGeom prst="rect">
            <a:avLst/>
          </a:prstGeom>
          <a:ln w="0">
            <a:noFill/>
          </a:ln>
        </p:spPr>
      </p:pic>
      <p:pic>
        <p:nvPicPr>
          <p:cNvPr id="12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9280" cy="269280"/>
          </a:xfrm>
          <a:prstGeom prst="rect">
            <a:avLst/>
          </a:prstGeom>
          <a:ln w="0">
            <a:noFill/>
          </a:ln>
        </p:spPr>
      </p:pic>
      <p:sp>
        <p:nvSpPr>
          <p:cNvPr id="129" name="TextBox 8"/>
          <p:cNvSpPr/>
          <p:nvPr/>
        </p:nvSpPr>
        <p:spPr>
          <a:xfrm>
            <a:off x="92160" y="5212080"/>
            <a:ext cx="7185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30" name="TextBox 9"/>
          <p:cNvSpPr/>
          <p:nvPr/>
        </p:nvSpPr>
        <p:spPr>
          <a:xfrm>
            <a:off x="92160" y="4501440"/>
            <a:ext cx="7185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3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0240" cy="254880"/>
          </a:xfrm>
          <a:prstGeom prst="rect">
            <a:avLst/>
          </a:prstGeom>
          <a:ln w="0">
            <a:noFill/>
          </a:ln>
        </p:spPr>
      </p:pic>
      <p:pic>
        <p:nvPicPr>
          <p:cNvPr id="13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0240" cy="1249560"/>
          </a:xfrm>
          <a:prstGeom prst="rect">
            <a:avLst/>
          </a:prstGeom>
          <a:ln w="0">
            <a:noFill/>
          </a:ln>
        </p:spPr>
      </p:pic>
      <p:sp>
        <p:nvSpPr>
          <p:cNvPr id="133" name="Прямоугольник со скругленными углами 3"/>
          <p:cNvSpPr/>
          <p:nvPr/>
        </p:nvSpPr>
        <p:spPr>
          <a:xfrm>
            <a:off x="5916960" y="1642680"/>
            <a:ext cx="3641040" cy="26128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4" name="Picture 2" descr="C:\Users\MSShafigullin\Desktop\Проекты\Брендбук\Гайдлайн\Презентация\презентация шаблон КФУ-01.jpg"/>
          <p:cNvPicPr/>
          <p:nvPr/>
        </p:nvPicPr>
        <p:blipFill>
          <a:blip r:embed="rId1"/>
          <a:srcRect l="0" t="0" r="0" b="20474"/>
          <a:stretch/>
        </p:blipFill>
        <p:spPr>
          <a:xfrm>
            <a:off x="0" y="1800"/>
            <a:ext cx="10071720" cy="5659560"/>
          </a:xfrm>
          <a:prstGeom prst="rect">
            <a:avLst/>
          </a:prstGeom>
          <a:ln w="0">
            <a:noFill/>
          </a:ln>
        </p:spPr>
      </p:pic>
      <p:sp>
        <p:nvSpPr>
          <p:cNvPr id="575" name="Google Shape;898;g89d9307d70_13_164"/>
          <p:cNvSpPr/>
          <p:nvPr/>
        </p:nvSpPr>
        <p:spPr>
          <a:xfrm>
            <a:off x="1785240" y="1758600"/>
            <a:ext cx="6500880" cy="1088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600" spc="-1" strike="noStrike">
                <a:solidFill>
                  <a:srgbClr val="ffffff"/>
                </a:solidFill>
                <a:latin typeface="PT Sans"/>
                <a:ea typeface="Arial"/>
              </a:rPr>
              <a:t>TITLE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576" name="Рисунок 8" descr=""/>
          <p:cNvPicPr/>
          <p:nvPr/>
        </p:nvPicPr>
        <p:blipFill>
          <a:blip r:embed="rId2"/>
          <a:stretch/>
        </p:blipFill>
        <p:spPr>
          <a:xfrm>
            <a:off x="393120" y="722880"/>
            <a:ext cx="1704960" cy="692280"/>
          </a:xfrm>
          <a:prstGeom prst="rect">
            <a:avLst/>
          </a:prstGeom>
          <a:ln w="0">
            <a:noFill/>
          </a:ln>
        </p:spPr>
      </p:pic>
      <p:sp>
        <p:nvSpPr>
          <p:cNvPr id="577" name="Прямоугольник 5"/>
          <p:cNvSpPr/>
          <p:nvPr/>
        </p:nvSpPr>
        <p:spPr>
          <a:xfrm>
            <a:off x="3482280" y="5056920"/>
            <a:ext cx="4400280" cy="38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78" name="Изображение 40"/>
          <p:cNvSpPr/>
          <p:nvPr/>
        </p:nvSpPr>
        <p:spPr>
          <a:xfrm>
            <a:off x="8656200" y="3567600"/>
            <a:ext cx="369720" cy="369720"/>
          </a:xfrm>
          <a:prstGeom prst="ellipse">
            <a:avLst/>
          </a:pr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579" name="Рисунок 11" descr=""/>
          <p:cNvPicPr/>
          <p:nvPr/>
        </p:nvPicPr>
        <p:blipFill>
          <a:blip r:embed="rId4"/>
          <a:srcRect l="0" t="30398" r="0" b="28998"/>
          <a:stretch/>
        </p:blipFill>
        <p:spPr>
          <a:xfrm>
            <a:off x="7897680" y="3866760"/>
            <a:ext cx="1887480" cy="1658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Рисунок 12" descr=""/>
          <p:cNvPicPr/>
          <p:nvPr/>
        </p:nvPicPr>
        <p:blipFill>
          <a:blip r:embed="rId1"/>
          <a:stretch/>
        </p:blipFill>
        <p:spPr>
          <a:xfrm>
            <a:off x="6279840" y="1453320"/>
            <a:ext cx="3413160" cy="3413160"/>
          </a:xfrm>
          <a:prstGeom prst="rect">
            <a:avLst/>
          </a:prstGeom>
          <a:ln w="0">
            <a:noFill/>
          </a:ln>
        </p:spPr>
      </p:pic>
      <p:sp>
        <p:nvSpPr>
          <p:cNvPr id="135" name="Прямоугольник 3"/>
          <p:cNvSpPr/>
          <p:nvPr/>
        </p:nvSpPr>
        <p:spPr>
          <a:xfrm>
            <a:off x="0" y="0"/>
            <a:ext cx="903960" cy="56617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36" name="Picture 4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81240" cy="381240"/>
          </a:xfrm>
          <a:prstGeom prst="rect">
            <a:avLst/>
          </a:prstGeom>
          <a:ln w="0">
            <a:noFill/>
          </a:ln>
        </p:spPr>
      </p:pic>
      <p:pic>
        <p:nvPicPr>
          <p:cNvPr id="137" name="Picture 6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9280" cy="269280"/>
          </a:xfrm>
          <a:prstGeom prst="rect">
            <a:avLst/>
          </a:prstGeom>
          <a:ln w="0">
            <a:noFill/>
          </a:ln>
        </p:spPr>
      </p:pic>
      <p:sp>
        <p:nvSpPr>
          <p:cNvPr id="138" name="TextBox 8"/>
          <p:cNvSpPr/>
          <p:nvPr/>
        </p:nvSpPr>
        <p:spPr>
          <a:xfrm>
            <a:off x="92160" y="5212080"/>
            <a:ext cx="7185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39" name="TextBox 9"/>
          <p:cNvSpPr/>
          <p:nvPr/>
        </p:nvSpPr>
        <p:spPr>
          <a:xfrm>
            <a:off x="92160" y="4501440"/>
            <a:ext cx="7185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40" name="Picture 4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70240" cy="254880"/>
          </a:xfrm>
          <a:prstGeom prst="rect">
            <a:avLst/>
          </a:prstGeom>
          <a:ln w="0">
            <a:noFill/>
          </a:ln>
        </p:spPr>
      </p:pic>
      <p:pic>
        <p:nvPicPr>
          <p:cNvPr id="141" name="Рисунок 11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70240" cy="1249560"/>
          </a:xfrm>
          <a:prstGeom prst="rect">
            <a:avLst/>
          </a:prstGeom>
          <a:ln w="0">
            <a:noFill/>
          </a:ln>
        </p:spPr>
      </p:pic>
      <p:sp>
        <p:nvSpPr>
          <p:cNvPr id="142" name="TextBox 6"/>
          <p:cNvSpPr/>
          <p:nvPr/>
        </p:nvSpPr>
        <p:spPr>
          <a:xfrm>
            <a:off x="1150200" y="850320"/>
            <a:ext cx="4516200" cy="459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43" name="TextBox 16"/>
          <p:cNvSpPr/>
          <p:nvPr/>
        </p:nvSpPr>
        <p:spPr>
          <a:xfrm>
            <a:off x="1150200" y="105480"/>
            <a:ext cx="8406720" cy="64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Box 6"/>
          <p:cNvSpPr/>
          <p:nvPr/>
        </p:nvSpPr>
        <p:spPr>
          <a:xfrm>
            <a:off x="1150200" y="850320"/>
            <a:ext cx="4516200" cy="459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45" name="TextBox 15"/>
          <p:cNvSpPr/>
          <p:nvPr/>
        </p:nvSpPr>
        <p:spPr>
          <a:xfrm>
            <a:off x="1150200" y="105480"/>
            <a:ext cx="8406720" cy="73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46" name="Прямоугольник 3"/>
          <p:cNvSpPr/>
          <p:nvPr/>
        </p:nvSpPr>
        <p:spPr>
          <a:xfrm>
            <a:off x="0" y="0"/>
            <a:ext cx="903960" cy="56617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4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1240" cy="381240"/>
          </a:xfrm>
          <a:prstGeom prst="rect">
            <a:avLst/>
          </a:prstGeom>
          <a:ln w="0">
            <a:noFill/>
          </a:ln>
        </p:spPr>
      </p:pic>
      <p:pic>
        <p:nvPicPr>
          <p:cNvPr id="14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9280" cy="269280"/>
          </a:xfrm>
          <a:prstGeom prst="rect">
            <a:avLst/>
          </a:prstGeom>
          <a:ln w="0">
            <a:noFill/>
          </a:ln>
        </p:spPr>
      </p:pic>
      <p:sp>
        <p:nvSpPr>
          <p:cNvPr id="149" name="TextBox 8"/>
          <p:cNvSpPr/>
          <p:nvPr/>
        </p:nvSpPr>
        <p:spPr>
          <a:xfrm>
            <a:off x="92160" y="5212080"/>
            <a:ext cx="7185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50" name="TextBox 9"/>
          <p:cNvSpPr/>
          <p:nvPr/>
        </p:nvSpPr>
        <p:spPr>
          <a:xfrm>
            <a:off x="92160" y="4501440"/>
            <a:ext cx="7185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5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0240" cy="254880"/>
          </a:xfrm>
          <a:prstGeom prst="rect">
            <a:avLst/>
          </a:prstGeom>
          <a:ln w="0">
            <a:noFill/>
          </a:ln>
        </p:spPr>
      </p:pic>
      <p:pic>
        <p:nvPicPr>
          <p:cNvPr id="15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0240" cy="1249560"/>
          </a:xfrm>
          <a:prstGeom prst="rect">
            <a:avLst/>
          </a:prstGeom>
          <a:ln w="0">
            <a:noFill/>
          </a:ln>
        </p:spPr>
      </p:pic>
      <p:sp>
        <p:nvSpPr>
          <p:cNvPr id="153" name="Прямоугольник со скругленными углами 3"/>
          <p:cNvSpPr/>
          <p:nvPr/>
        </p:nvSpPr>
        <p:spPr>
          <a:xfrm>
            <a:off x="5916960" y="1642680"/>
            <a:ext cx="3641040" cy="26128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Box 6"/>
          <p:cNvSpPr/>
          <p:nvPr/>
        </p:nvSpPr>
        <p:spPr>
          <a:xfrm>
            <a:off x="1150200" y="850320"/>
            <a:ext cx="4516200" cy="459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55" name="TextBox 15"/>
          <p:cNvSpPr/>
          <p:nvPr/>
        </p:nvSpPr>
        <p:spPr>
          <a:xfrm>
            <a:off x="1150200" y="105480"/>
            <a:ext cx="8406720" cy="73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56" name="Прямоугольник 3"/>
          <p:cNvSpPr/>
          <p:nvPr/>
        </p:nvSpPr>
        <p:spPr>
          <a:xfrm>
            <a:off x="0" y="0"/>
            <a:ext cx="903960" cy="56617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5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1240" cy="381240"/>
          </a:xfrm>
          <a:prstGeom prst="rect">
            <a:avLst/>
          </a:prstGeom>
          <a:ln w="0">
            <a:noFill/>
          </a:ln>
        </p:spPr>
      </p:pic>
      <p:pic>
        <p:nvPicPr>
          <p:cNvPr id="15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9280" cy="269280"/>
          </a:xfrm>
          <a:prstGeom prst="rect">
            <a:avLst/>
          </a:prstGeom>
          <a:ln w="0">
            <a:noFill/>
          </a:ln>
        </p:spPr>
      </p:pic>
      <p:sp>
        <p:nvSpPr>
          <p:cNvPr id="159" name="TextBox 8"/>
          <p:cNvSpPr/>
          <p:nvPr/>
        </p:nvSpPr>
        <p:spPr>
          <a:xfrm>
            <a:off x="92160" y="5212080"/>
            <a:ext cx="7185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60" name="TextBox 9"/>
          <p:cNvSpPr/>
          <p:nvPr/>
        </p:nvSpPr>
        <p:spPr>
          <a:xfrm>
            <a:off x="92160" y="4501440"/>
            <a:ext cx="7185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6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0240" cy="254880"/>
          </a:xfrm>
          <a:prstGeom prst="rect">
            <a:avLst/>
          </a:prstGeom>
          <a:ln w="0">
            <a:noFill/>
          </a:ln>
        </p:spPr>
      </p:pic>
      <p:pic>
        <p:nvPicPr>
          <p:cNvPr id="16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0240" cy="1249560"/>
          </a:xfrm>
          <a:prstGeom prst="rect">
            <a:avLst/>
          </a:prstGeom>
          <a:ln w="0">
            <a:noFill/>
          </a:ln>
        </p:spPr>
      </p:pic>
      <p:sp>
        <p:nvSpPr>
          <p:cNvPr id="163" name="Прямоугольник со скругленными углами 3"/>
          <p:cNvSpPr/>
          <p:nvPr/>
        </p:nvSpPr>
        <p:spPr>
          <a:xfrm>
            <a:off x="5916960" y="1642680"/>
            <a:ext cx="3641040" cy="26128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Прямоугольник 3"/>
          <p:cNvSpPr/>
          <p:nvPr/>
        </p:nvSpPr>
        <p:spPr>
          <a:xfrm>
            <a:off x="0" y="0"/>
            <a:ext cx="903960" cy="56617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65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1240" cy="381240"/>
          </a:xfrm>
          <a:prstGeom prst="rect">
            <a:avLst/>
          </a:prstGeom>
          <a:ln w="0">
            <a:noFill/>
          </a:ln>
        </p:spPr>
      </p:pic>
      <p:pic>
        <p:nvPicPr>
          <p:cNvPr id="166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9280" cy="269280"/>
          </a:xfrm>
          <a:prstGeom prst="rect">
            <a:avLst/>
          </a:prstGeom>
          <a:ln w="0">
            <a:noFill/>
          </a:ln>
        </p:spPr>
      </p:pic>
      <p:sp>
        <p:nvSpPr>
          <p:cNvPr id="167" name="TextBox 8"/>
          <p:cNvSpPr/>
          <p:nvPr/>
        </p:nvSpPr>
        <p:spPr>
          <a:xfrm>
            <a:off x="92160" y="5212080"/>
            <a:ext cx="7185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68" name="TextBox 9"/>
          <p:cNvSpPr/>
          <p:nvPr/>
        </p:nvSpPr>
        <p:spPr>
          <a:xfrm>
            <a:off x="92160" y="4501440"/>
            <a:ext cx="7185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69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0240" cy="254880"/>
          </a:xfrm>
          <a:prstGeom prst="rect">
            <a:avLst/>
          </a:prstGeom>
          <a:ln w="0">
            <a:noFill/>
          </a:ln>
        </p:spPr>
      </p:pic>
      <p:pic>
        <p:nvPicPr>
          <p:cNvPr id="170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0240" cy="1249560"/>
          </a:xfrm>
          <a:prstGeom prst="rect">
            <a:avLst/>
          </a:prstGeom>
          <a:ln w="0">
            <a:noFill/>
          </a:ln>
        </p:spPr>
      </p:pic>
      <p:pic>
        <p:nvPicPr>
          <p:cNvPr id="171" name="Рисунок 14" descr=""/>
          <p:cNvPicPr/>
          <p:nvPr/>
        </p:nvPicPr>
        <p:blipFill>
          <a:blip r:embed="rId5"/>
          <a:stretch/>
        </p:blipFill>
        <p:spPr>
          <a:xfrm>
            <a:off x="6235200" y="1405800"/>
            <a:ext cx="3451320" cy="3451320"/>
          </a:xfrm>
          <a:prstGeom prst="rect">
            <a:avLst/>
          </a:prstGeom>
          <a:ln w="0">
            <a:noFill/>
          </a:ln>
        </p:spPr>
      </p:pic>
      <p:sp>
        <p:nvSpPr>
          <p:cNvPr id="172" name="TextBox 6"/>
          <p:cNvSpPr/>
          <p:nvPr/>
        </p:nvSpPr>
        <p:spPr>
          <a:xfrm>
            <a:off x="1150200" y="850320"/>
            <a:ext cx="4516200" cy="459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73" name="TextBox 13"/>
          <p:cNvSpPr/>
          <p:nvPr/>
        </p:nvSpPr>
        <p:spPr>
          <a:xfrm>
            <a:off x="1150200" y="105480"/>
            <a:ext cx="8406720" cy="73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1868</TotalTime>
  <Application>LibreOffice/7.3.7.2$Linux_X86_64 LibreOffice_project/30$Build-2</Application>
  <AppVersion>15.0000</AppVersion>
  <Words>420</Words>
  <Paragraphs>111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2020-07-15T10:53:07Z</dcterms:created>
  <dc:creator>Шафигуллин Марат Шарифуллович</dc:creator>
  <dc:description/>
  <dc:language>en-US</dc:language>
  <cp:lastModifiedBy/>
  <dcterms:modified xsi:type="dcterms:W3CDTF">2024-08-23T16:57:20Z</dcterms:modified>
  <cp:revision>129</cp:revision>
  <dc:subject/>
  <dc:title>Презентация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11</vt:i4>
  </property>
  <property fmtid="{D5CDD505-2E9C-101B-9397-08002B2CF9AE}" pid="3" name="PresentationFormat">
    <vt:lpwstr>Экран (16:9)</vt:lpwstr>
  </property>
  <property fmtid="{D5CDD505-2E9C-101B-9397-08002B2CF9AE}" pid="4" name="Slides">
    <vt:i4>12</vt:i4>
  </property>
</Properties>
</file>