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42.png" ContentType="image/png"/>
  <Override PartName="/ppt/media/image140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50.png" ContentType="image/png"/>
  <Override PartName="/ppt/media/image148.png" ContentType="image/png"/>
  <Override PartName="/ppt/media/image51.png" ContentType="image/png"/>
  <Override PartName="/ppt/media/image149.png" ContentType="image/png"/>
  <Override PartName="/ppt/media/image52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211.png" ContentType="image/png"/>
  <Override PartName="/ppt/media/image55.png" ContentType="image/png"/>
  <Override PartName="/ppt/media/image209.png" ContentType="image/png"/>
  <Override PartName="/ppt/media/image212.png" ContentType="image/png"/>
  <Override PartName="/ppt/media/image56.png" ContentType="image/png"/>
  <Override PartName="/ppt/media/image160.png" ContentType="image/png"/>
  <Override PartName="/ppt/media/image213.png" ContentType="image/png"/>
  <Override PartName="/ppt/media/image163.png" ContentType="image/png"/>
  <Override PartName="/ppt/media/image216.png" ContentType="image/png"/>
  <Override PartName="/ppt/media/image164.png" ContentType="image/png"/>
  <Override PartName="/ppt/media/image217.png" ContentType="image/png"/>
  <Override PartName="/ppt/media/image165.png" ContentType="image/png"/>
  <Override PartName="/ppt/media/image218.png" ContentType="image/png"/>
  <Override PartName="/ppt/media/image220.png" ContentType="image/png"/>
  <Override PartName="/ppt/media/image142.png" ContentType="image/png"/>
  <Override PartName="/ppt/media/image179.png" ContentType="image/png"/>
  <Override PartName="/ppt/media/image221.png" ContentType="image/png"/>
  <Override PartName="/ppt/media/image219.jpeg" ContentType="image/jpeg"/>
  <Override PartName="/ppt/media/image210.png" ContentType="image/png"/>
  <Override PartName="/ppt/media/image54.png" ContentType="image/png"/>
  <Override PartName="/ppt/media/image208.png" ContentType="image/png"/>
  <Override PartName="/ppt/media/image162.png" ContentType="image/png"/>
  <Override PartName="/ppt/media/image215.png" ContentType="image/png"/>
  <Override PartName="/ppt/media/image199.png" ContentType="image/png"/>
  <Override PartName="/ppt/media/image37.png" ContentType="image/png"/>
  <Override PartName="/ppt/media/image222.png" ContentType="image/png"/>
  <Override PartName="/ppt/media/image207.png" ContentType="image/png"/>
  <Override PartName="/ppt/media/image161.png" ContentType="image/png"/>
  <Override PartName="/ppt/media/image214.png" ContentType="image/png"/>
  <Override PartName="/ppt/media/image198.png" ContentType="image/png"/>
  <Override PartName="/ppt/media/image36.png" ContentType="image/png"/>
  <Override PartName="/ppt/media/image153.png" ContentType="image/png"/>
  <Override PartName="/ppt/media/image206.png" ContentType="image/png"/>
  <Override PartName="/ppt/media/image150.png" ContentType="image/png"/>
  <Override PartName="/ppt/media/image203.png" ContentType="image/png"/>
  <Override PartName="/ppt/media/image47.png" ContentType="image/png"/>
  <Override PartName="/ppt/media/image202.png" ContentType="image/png"/>
  <Override PartName="/ppt/media/image46.png" ContentType="image/png"/>
  <Override PartName="/ppt/media/image201.png" ContentType="image/png"/>
  <Override PartName="/ppt/media/image45.png" ContentType="image/png"/>
  <Override PartName="/ppt/media/image200.png" ContentType="image/png"/>
  <Override PartName="/ppt/media/image44.png" ContentType="image/png"/>
  <Override PartName="/ppt/media/image152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89.png" ContentType="image/png"/>
  <Override PartName="/ppt/media/image151.png" ContentType="image/png"/>
  <Override PartName="/ppt/media/image204.png" ContentType="image/png"/>
  <Override PartName="/ppt/media/image48.png" ContentType="image/png"/>
  <Override PartName="/ppt/media/image188.png" ContentType="image/png"/>
  <Override PartName="/ppt/media/image141.png" ContentType="image/png"/>
  <Override PartName="/ppt/media/image178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130.png" ContentType="image/png"/>
  <Override PartName="/ppt/media/image197.png" ContentType="image/png"/>
  <Override PartName="/ppt/media/image129.png" ContentType="image/png"/>
  <Override PartName="/ppt/media/image32.png" ContentType="image/png"/>
  <Override PartName="/ppt/media/image34.png" ContentType="image/png"/>
  <Override PartName="/ppt/media/image196.png" ContentType="image/png"/>
  <Override PartName="/ppt/media/image128.png" ContentType="image/png"/>
  <Override PartName="/ppt/media/image53.png" ContentType="image/png"/>
  <Override PartName="/ppt/media/image4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18.png" ContentType="image/png"/>
  <Override PartName="/ppt/media/image86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83.png" ContentType="image/png"/>
  <Override PartName="/ppt/media/image15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6.png" ContentType="image/png"/>
  <Override PartName="/ppt/media/image158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media/image2.png" ContentType="image/png"/>
  <Override PartName="/ppt/media/image154.png" ContentType="image/png"/>
  <Override PartName="/ppt/media/image21.png" ContentType="image/png"/>
  <Override PartName="/ppt/media/image118.png" ContentType="image/png"/>
  <Override PartName="/ppt/media/image18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95A4D4F-42CF-4D16-B1F6-3951033D68D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A810DA-CF6C-42B6-9CD5-8F616AEE69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1A92DD-5C17-46B4-A059-13BCA723B3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72D764-DC13-4A30-879E-F327E5D2D6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F3F4A-4A45-47BA-812D-3739653618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9D3C25-5438-4A84-861A-17559A54B2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6D2078-6DB6-4CB0-A06E-1BBB35AED8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B529F0-6934-41D1-B02D-52F9D3F924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87663C-D13A-43FB-BFB4-D145143011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278CD3-894C-4839-89CF-D6D4C0E41E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29FE20-4D10-45F2-B3A1-E22D0D4CA7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4CD6A5-757B-4E37-8305-88DACB28EC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D12856-D7DA-411A-ADA8-E56781F002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91934E-6BA8-4936-8A52-7E6F16B95D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28A30D-90FF-4F40-9627-A6C7011AFF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892438-6620-4476-B8CC-11392C410B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44A592-DF03-4DE2-9090-422CC98E8A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6E0F9-2873-4F9B-9A52-BFEBF594DF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AE1DD5-5C38-4427-BDEC-7816133A6D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8C276B-69FE-402B-93CB-17F1B37536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4F9462-621D-4EC8-8D3B-406481AD81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F9C695-82E0-40F9-A1A8-FC1D820C78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36EA7C-9E23-4469-859D-21BAA87799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88D49F-C7CC-464B-BDE0-E0569248FE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29A367-F941-4F27-B162-027CB9777B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F03F39-53A1-4D3F-8990-A9D3892FDD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E5787D-87CF-4F05-A198-7E26D05A00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B29634-B19F-450B-AF9D-8D79A11762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B9933E-56A8-4314-A788-B59AA7DD8B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F2B292-D355-4B86-85FC-49C2149EFF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ED056B-146A-4F05-BB9F-44B58B5B4C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E78C3F-B1F1-47C6-A48A-D5F3A7C79C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01BDE5-C06A-4DBC-AF47-CBD7A7066C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8B8FDE-0BF3-4AF5-9873-279E64E85F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36DA7A-D918-472D-8AE8-0871582364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B9835A-9F13-47C2-BA1E-7DE8B4C385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D0BCA2-ABC8-4010-A165-10A5310B24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2AC763-8B3E-4A02-BC2C-9384929C4B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231E98-2F05-4EAD-95A3-B07BCF0FD0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6C710F-2496-4132-9FAE-ABC18C3A7B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47EEDD-A882-4E2D-B448-7F33907859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0C4670-43D5-4EF6-AA7E-2B6A2756C9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B801B5-49FF-4DF1-909C-92A671787F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DFBFFD-94E7-4714-A0CA-D108E08A48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9CFFB5-CE08-44FC-A2BB-CA334F48AE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6D3E21-F661-4380-8234-2F7F1106A2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408C58-1C2E-4AEB-B514-06D64370C5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D27B08-A0C4-4150-BE5E-C5F3208FFB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011497-369D-4917-BA11-50620CDD93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66B236-E06A-4A6D-BEF1-9CD0F0339A7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A4EA39-E41E-4527-B716-7888A3DEED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3E7AE9-E56F-4C46-8C6C-146B613661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5B0418-B48E-4435-A070-5D5C90044E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86F76F-FC01-41F6-BC92-4C315AE67C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5C117D-D2F5-4E80-98C9-A920A087D5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2C97BA-18F0-4B7A-BAE9-8E69A5F326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B15ADF-A1E7-4BC8-A221-9789F23BF3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9D2DC7-F91A-4307-96A4-F0228902F1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40EB1F-F127-48B1-B6D3-0844274897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3D0C44-04D3-4979-BCFD-443E9C443B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8DB788-34F1-46B1-A8BD-95E1936C68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D547A5-B4E8-4021-A64B-1B2A36469E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DD9263-7A7A-42F5-A028-4B1743A2EDE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0DB42A-7751-41C8-B7C1-F0B409A9A7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DFCDDF-A578-4ACC-A92B-86462FAF2B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457C32-73D7-4231-8C29-85D914B5D6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A538A9-4410-422B-B028-051164AE52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4EE34F-F11D-4E5C-B68A-B6F23CAA92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7A968F-C3AD-453D-AF01-AAFE02F9D2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73A8DD-BF79-47CE-AD08-F32256B3A7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669B5C-FE54-4CEF-9935-C976DA73F4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E5D00D-E98F-4AD2-94C7-BE40F21F93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64E92C-2175-403E-BA76-82F269EE60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3D60FD-1B9F-4A62-873E-D73100C2A4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87C3CE-3F35-4A0F-9DCC-A2D08646DE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48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E96981-57FB-4C70-83EE-1D2A125D528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48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545EA2-815F-4504-99CD-1E47BD663B1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jpe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720" cy="56595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2200" cy="12315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028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0120" cy="420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400" cy="23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720" cy="5659560"/>
          </a:xfrm>
          <a:prstGeom prst="rect">
            <a:avLst/>
          </a:prstGeom>
          <a:ln w="0">
            <a:noFill/>
          </a:ln>
        </p:spPr>
      </p:pic>
      <p:sp>
        <p:nvSpPr>
          <p:cNvPr id="585" name="Google Shape;898;g89d9307d70_13_164"/>
          <p:cNvSpPr/>
          <p:nvPr/>
        </p:nvSpPr>
        <p:spPr>
          <a:xfrm>
            <a:off x="1785240" y="1758600"/>
            <a:ext cx="6500880" cy="10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8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960" cy="692280"/>
          </a:xfrm>
          <a:prstGeom prst="rect">
            <a:avLst/>
          </a:prstGeom>
          <a:ln w="0">
            <a:noFill/>
          </a:ln>
        </p:spPr>
      </p:pic>
      <p:sp>
        <p:nvSpPr>
          <p:cNvPr id="587" name="Прямоугольник 5"/>
          <p:cNvSpPr/>
          <p:nvPr/>
        </p:nvSpPr>
        <p:spPr>
          <a:xfrm>
            <a:off x="3482280" y="5056920"/>
            <a:ext cx="440028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8" name="Изображение 40"/>
          <p:cNvSpPr/>
          <p:nvPr/>
        </p:nvSpPr>
        <p:spPr>
          <a:xfrm>
            <a:off x="8656200" y="3567600"/>
            <a:ext cx="369720" cy="3697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480" cy="165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2024-08-21T14:06:02Z</dcterms:modified>
  <cp:revision>129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