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228.jpeg" ContentType="image/jpe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42.png" ContentType="image/png"/>
  <Override PartName="/ppt/media/image179.png" ContentType="image/png"/>
  <Override PartName="/ppt/media/image200.png" ContentType="image/png"/>
  <Override PartName="/ppt/media/image44.png" ContentType="image/png"/>
  <Override PartName="/ppt/media/image201.png" ContentType="image/png"/>
  <Override PartName="/ppt/media/image45.png" ContentType="image/png"/>
  <Override PartName="/ppt/media/image165.png" ContentType="image/png"/>
  <Override PartName="/ppt/media/image218.png" ContentType="image/png"/>
  <Override PartName="/ppt/media/image220.png" ContentType="image/png"/>
  <Override PartName="/ppt/media/image221.png" ContentType="image/png"/>
  <Override PartName="/ppt/media/image166.png" ContentType="image/png"/>
  <Override PartName="/ppt/media/image219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29.png" ContentType="image/png"/>
  <Override PartName="/ppt/media/image231.png" ContentType="image/png"/>
  <Override PartName="/ppt/media/image230.png" ContentType="image/png"/>
  <Override PartName="/ppt/media/image164.png" ContentType="image/png"/>
  <Override PartName="/ppt/media/image217.png" ContentType="image/png"/>
  <Override PartName="/ppt/media/image163.png" ContentType="image/png"/>
  <Override PartName="/ppt/media/image216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160.png" ContentType="image/png"/>
  <Override PartName="/ppt/media/image213.png" ContentType="image/png"/>
  <Override PartName="/ppt/media/image212.png" ContentType="image/png"/>
  <Override PartName="/ppt/media/image56.png" ContentType="image/png"/>
  <Override PartName="/ppt/media/image211.png" ContentType="image/png"/>
  <Override PartName="/ppt/media/image55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08.png" ContentType="image/png"/>
  <Override PartName="/ppt/media/image207.png" ContentType="image/png"/>
  <Override PartName="/ppt/media/image153.png" ContentType="image/png"/>
  <Override PartName="/ppt/media/image206.png" ContentType="image/png"/>
  <Override PartName="/ppt/media/image15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1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0.png" ContentType="image/png"/>
  <Override PartName="/ppt/media/image203.png" ContentType="image/png"/>
  <Override PartName="/ppt/media/image202.png" ContentType="image/png"/>
  <Override PartName="/ppt/media/image46.png" ContentType="image/png"/>
  <Override PartName="/ppt/media/image141.png" ContentType="image/png"/>
  <Override PartName="/ppt/media/image140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97.png" ContentType="image/png"/>
  <Override PartName="/ppt/media/image129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E10B24-3AC5-4D66-9F1C-47B5FFF27C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BFCDBB-107F-459E-9427-9CF4EC3803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1752FE-C2E2-4D94-9F6C-593CFF1FFB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7F801-80C7-49A9-8529-FB7E588F3A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DAE38C-3A59-46BF-98C0-855B6323F2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3FFE5-0DC8-4554-AB89-B5D398271D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96FFB6-E9B9-43C8-96E5-F129932A5A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FF20F5-CF52-4B80-8F61-0D4B4F3C6F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F876FA-DCAE-4D83-A9E0-DCD5243566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C9B3F-BC2C-4C76-BE8E-DDF1F2EEB2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7EF2B-F302-4021-A5F2-044699885B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EDA06-78A8-4239-BF7D-357E4CDBFD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EADD9-527E-4BCF-9E29-49769BAA1D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BFC3E5-09CC-4997-BD46-7AF5C886B6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4FB728-EBE9-431D-B7A8-C06D22092E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1F27C1-9604-4929-AA2C-43FD85D226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BBE3DA-ABC0-493F-AC46-A6D31ECAD2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5D9CE9-E80F-4D81-9926-9F2117F426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A217BE-256E-4B2E-AFF8-7FEF23E12D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E98C7-D3FE-49E3-B94F-2A804E48D6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B82E5-B7A2-4402-A344-A24565C1E9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9E289-43E7-4C9E-980F-068725FDD0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7F7D5-38C9-417C-84B9-F18D3D2B41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D9A1F-3C90-4810-AD8B-5460639804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CE9E76-F4FC-43CC-99B6-6C7318C4FE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E05F0E-5554-4695-A8E2-5CFB2AC8E6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F30192-3C12-4390-8B98-A7486B835F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DFE92-5BE4-477F-A6D1-13289AB40C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A957EA-A8EF-4972-821F-46A9C94C9F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66EC5C-0118-4F0A-BB53-FDC08C9A30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B6A8CB-0367-4E18-828D-80B8C49D72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988330-BD03-4954-BAA7-B305C8CA15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C48F9-D364-4B9A-8BE9-3417D4B11F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BF16B1-06B1-410A-9F86-3B185F7227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16835-669E-4170-960C-0FCC94B536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C9F300-16CD-40DD-A225-05495A66ED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4BC31-C0CC-4DC8-BF49-210FA68571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FB1AD2-88FD-448D-A243-DB57C470F4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CB38C-0F02-481B-828C-F98F423C25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6148BC-1DBB-4064-893A-F61BFE99AC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E935B-43C4-474D-9795-D4D740B3CA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FFC7C-30A0-4CB9-9F53-08616EEC1C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6803B-34F9-407A-A23C-13BD6CAB7E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1E3D8-0CB3-4D1C-8851-8A84832713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C3F559-C3B3-4AE5-BE16-DBC10792B2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AAEC32-4165-45A5-B10A-F79AF7A452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13248-E853-4F6D-8827-5AB77D2822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4D028-35FC-46C1-94C9-D514911D00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84ED09-CC19-4F0D-B311-95E46C67CA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2047D7-764F-4D4F-98E0-2D14C33555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5BD1E1-799A-4D60-89B8-0EA1258FBD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7AC157-9EFC-4A75-A8B0-18EE5E0D68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1395D-B254-458C-B649-6E135D629D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8A6B83-B1E6-4ADF-A118-3381D5285B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CA6E0-8C1C-4EE8-BB85-7F89FF70C5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62CC1F-E23C-4C39-BFDA-3B315DA870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A89F2-9521-46A9-B87B-0EB2A9832B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45590-451B-475D-97E0-FB2C68633C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EE965E-6DDD-4D0E-AA4E-F41354422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16B100-81E7-4993-B86F-688CBEB400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35B89D-2FE6-406C-914B-67D92D62BA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01081C-C0EA-487A-BDE7-6B030A17E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50C04B-D32D-4DB6-847D-34E861D677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8E2537-742E-45F5-98E3-672D5D6DB9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C718F-2C7E-4B3A-B7CD-A02604576F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F50EC5-727B-4BF3-BE5A-466D8A8FB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674F35-2270-479F-A360-052DF3B27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208850-F4DD-4E04-A545-15EF86372E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6A9255-DF86-45AB-AA66-2CAF28B651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8F94D0-BBF5-442A-87A7-3AABD02C7B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8C4DA-0F35-430A-9B74-D6A30EA2CC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2AC65-ED20-4E0A-9B53-26AE94E3E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CF8200-200F-48C0-A83F-473BAC1BE4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1B6C2-F49C-46F9-AE52-E6A250CF18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3D6D1F-0B11-4043-B1E4-B351F5ECFB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61D33-5F7B-46DE-8864-071A855F8C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1BF554-B6FD-4CD5-AD21-8CCF9EB6D4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1F4A5-AC2C-4E92-A6E9-89207919C01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410807-6390-452D-97CB-F7281473AEC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jpe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60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60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2024-08-21T14:13:59Z</dcterms:modified>
  <cp:revision>131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