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4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07.png" ContentType="image/png"/>
  <Override PartName="/ppt/media/image175.png" ContentType="image/png"/>
  <Override PartName="/ppt/media/image10.png" ContentType="image/png"/>
  <Override PartName="/ppt/media/image118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9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148.png" ContentType="image/png"/>
  <Override PartName="/ppt/media/image51.png" ContentType="image/png"/>
  <Override PartName="/ppt/media/image149.png" ContentType="image/png"/>
  <Override PartName="/ppt/media/image52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200.png" ContentType="image/png"/>
  <Override PartName="/ppt/media/image44.png" ContentType="image/png"/>
  <Override PartName="/ppt/media/image201.png" ContentType="image/png"/>
  <Override PartName="/ppt/media/image45.png" ContentType="image/png"/>
  <Override PartName="/ppt/media/image202.png" ContentType="image/png"/>
  <Override PartName="/ppt/media/image46.png" ContentType="image/png"/>
  <Override PartName="/ppt/media/image150.png" ContentType="image/png"/>
  <Override PartName="/ppt/media/image203.png" ContentType="image/png"/>
  <Override PartName="/ppt/media/image151.png" ContentType="image/png"/>
  <Override PartName="/ppt/media/image188.png" ContentType="image/png"/>
  <Override PartName="/ppt/media/image204.png" ContentType="image/png"/>
  <Override PartName="/ppt/media/image48.png" ContentType="image/png"/>
  <Override PartName="/ppt/media/image152.png" ContentType="image/png"/>
  <Override PartName="/ppt/media/image189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53.png" ContentType="image/png"/>
  <Override PartName="/ppt/media/image206.png" ContentType="image/png"/>
  <Override PartName="/ppt/media/image207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228.png" ContentType="image/png"/>
  <Override PartName="/ppt/media/image230.png" ContentType="image/png"/>
  <Override PartName="/ppt/media/image229.png" ContentType="image/png"/>
  <Override PartName="/ppt/media/image231.png" ContentType="image/png"/>
  <Override PartName="/ppt/media/image232.png" ContentType="image/png"/>
  <Override PartName="/ppt/media/image234.png" ContentType="image/png"/>
  <Override PartName="/ppt/media/image235.png" ContentType="image/png"/>
  <Override PartName="/ppt/media/image130.png" ContentType="image/png"/>
  <Override PartName="/ppt/media/image224.png" ContentType="image/png"/>
  <Override PartName="/ppt/media/image236.png" ContentType="image/png"/>
  <Override PartName="/ppt/media/image131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166.png" ContentType="image/png"/>
  <Override PartName="/ppt/media/image219.png" ContentType="image/png"/>
  <Override PartName="/ppt/media/image220.png" ContentType="image/png"/>
  <Override PartName="/ppt/media/image165.png" ContentType="image/png"/>
  <Override PartName="/ppt/media/image218.png" ContentType="image/png"/>
  <Override PartName="/ppt/media/image164.png" ContentType="image/png"/>
  <Override PartName="/ppt/media/image217.png" ContentType="image/png"/>
  <Override PartName="/ppt/media/image163.png" ContentType="image/png"/>
  <Override PartName="/ppt/media/image216.png" ContentType="image/png"/>
  <Override PartName="/ppt/media/image162.png" ContentType="image/png"/>
  <Override PartName="/ppt/media/image199.png" ContentType="image/png"/>
  <Override PartName="/ppt/media/image37.png" ContentType="image/png"/>
  <Override PartName="/ppt/media/image215.png" ContentType="image/png"/>
  <Override PartName="/ppt/media/image161.png" ContentType="image/png"/>
  <Override PartName="/ppt/media/image198.png" ContentType="image/png"/>
  <Override PartName="/ppt/media/image36.png" ContentType="image/png"/>
  <Override PartName="/ppt/media/image214.png" ContentType="image/png"/>
  <Override PartName="/ppt/media/image160.png" ContentType="image/png"/>
  <Override PartName="/ppt/media/image213.png" ContentType="image/png"/>
  <Override PartName="/ppt/media/image233.jpeg" ContentType="image/jpeg"/>
  <Override PartName="/ppt/media/image212.png" ContentType="image/png"/>
  <Override PartName="/ppt/media/image56.png" ContentType="image/png"/>
  <Override PartName="/ppt/media/image211.png" ContentType="image/png"/>
  <Override PartName="/ppt/media/image55.png" ContentType="image/png"/>
  <Override PartName="/ppt/media/image209.png" ContentType="image/png"/>
  <Override PartName="/ppt/media/image210.png" ContentType="image/png"/>
  <Override PartName="/ppt/media/image54.png" ContentType="image/png"/>
  <Override PartName="/ppt/media/image208.png" ContentType="image/png"/>
  <Override PartName="/ppt/media/image147.png" ContentType="image/png"/>
  <Override PartName="/ppt/media/image50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142.png" ContentType="image/png"/>
  <Override PartName="/ppt/media/image141.png" ContentType="image/png"/>
  <Override PartName="/ppt/media/image140.png" ContentType="image/png"/>
  <Override PartName="/ppt/media/image139.png" ContentType="image/png"/>
  <Override PartName="/ppt/media/image42.png" ContentType="image/png"/>
  <Override PartName="/ppt/media/image138.png" ContentType="image/png"/>
  <Override PartName="/ppt/media/image41.png" ContentType="image/png"/>
  <Override PartName="/ppt/media/image137.png" ContentType="image/png"/>
  <Override PartName="/ppt/media/image40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132.png" ContentType="image/png"/>
  <Override PartName="/ppt/media/image197.png" ContentType="image/png"/>
  <Override PartName="/ppt/media/image129.png" ContentType="image/png"/>
  <Override PartName="/ppt/media/image34.png" ContentType="image/png"/>
  <Override PartName="/ppt/media/image196.png" ContentType="image/png"/>
  <Override PartName="/ppt/media/image128.png" ContentType="image/png"/>
  <Override PartName="/ppt/media/image53.png" ContentType="image/png"/>
  <Override PartName="/ppt/media/image43.png" ContentType="image/png"/>
  <Override PartName="/ppt/media/image3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1.png" ContentType="image/png"/>
  <Override PartName="/ppt/media/image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7.png" ContentType="image/png"/>
  <Override PartName="/ppt/media/image109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E29BBD1-DAAD-4C5D-A933-FDD26903CF2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2BFEF0-EBC4-42C0-8316-C9C25B1256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DA5181-F11D-436C-A877-225420C21E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B9352F-637E-4182-8DAF-B2B1E9390F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D08A1B-22B7-481F-B4F7-3A236DADC7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4A0594-CB36-408C-8CE2-A3C4D08AF4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EB1F4A-7356-487C-ADE5-FDDFED20C1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1BF04E-7965-4D87-BAD7-2219D00711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BAE553-2F04-4E64-8689-D54E4E659F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2AF616-3B6E-487D-88F3-507799DBB4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004D8A-D9E8-42AD-9B67-8F8EFA1DE6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2CE4D1-418D-40B1-A81C-9B6438CCFF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FC836C-8842-494C-B896-B317A3FFD8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522859-463F-410E-9EBA-B6ACBD17D5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75A547-F35D-4959-AF4E-6A11E71BF3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D4F9D9-28C1-4E01-A36B-DD90C061C1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74E4E7-B2B0-4163-91A7-30F1C82673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10B599-16E6-4E8E-BB54-393B535171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201F2B-BA91-4AA6-B9A0-7D26FAE3CB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577EA6-3623-4436-8ADC-524C4C7A3E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25A65B-397A-441E-AAE5-FF351FAB9F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A44E7F-CE12-412A-ACF6-7182B1E41F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07604C-0E63-4777-96A9-86AC8EF0A8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51AFDE-7A94-4448-A3F9-C861320B9C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D41DEB-8493-4CBC-BF34-92C07CDEFA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794AAB-F554-4D43-BBA4-D8314DD566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D0E8D0-F2DF-4CF9-BE56-9C8B0D99B5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4D10D7-DEDC-408D-ABE8-EF46F61D3A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C5F0E9-9DF5-43DA-A153-D388CA4382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6BF296-7B03-4699-9086-80C5873BEF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D098E0-518C-4ED8-8498-60DB669469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118081-42D6-485F-B8B6-BE7CACC4DC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3F1E82-8D67-4EFA-9085-8469B7C92A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9358B8-0162-4E54-8D10-8B7FBE615F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0D673A-8632-47E8-85E4-2AD025E5A8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5CBACD-09BB-4718-BF66-BF639AA2B2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592DA0-435C-44C8-A811-3C3098B4DB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3350E6-1910-4DA8-B7ED-6AB4B0520E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BC9BCC-4D10-41EC-A448-E8F8528405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243DEB-6218-4457-B781-CA5F02CE6E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93AB88-7A63-4106-B432-32C1B9245C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91E2B6-012A-4A55-A940-A1C10FD91F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113E21-271D-4117-908F-17A926919F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B07787-A8F7-45C4-80A1-5B639E4210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3A61FD-0205-46FA-B387-728E51A5A3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08786C-0640-4092-A6F8-5C77D913B7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2C25A0-AFD9-43D1-8F2F-16E2426673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3E2676-CE9C-408B-A82C-233220E39A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35B3FF-627C-417D-97FE-5C3AA048A4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8C6EAE-5C86-4BF3-B2C4-70C852B5AF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00B5B1-8958-44A1-820D-4B25421977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854EE6-94F3-4F7C-B4DB-82B2E9D4C1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701FEF-D101-4C18-B1F1-24B6F2C82A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1B629E-8E69-4CFA-8D18-800592D2F2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0ECC7-465C-4C4C-A09B-984E1FA5CE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57753F-196A-4812-A767-3FFAC308E3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CA003D-2142-4979-80DC-33D2F4C38B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C3A2E9-42E7-4976-BED8-D96B56B377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2E7436-F675-4BAD-AEE6-E06B40AA00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7CB2EB-172F-494A-9397-EAB3F025B7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A985FB-477E-4CF3-898E-ADCAF065AA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07B2BA-D95A-4B71-A124-521575DC29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3949B8-6D10-4C0E-9696-AD863A0A3F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436BFA-3287-4B6E-9EB3-E997F05E66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86EA38-B9C5-4497-884E-90A700FF9D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425044-F883-477E-8596-F92840BE17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09B8F0-4BA6-48DC-9FA4-4FCFC276AF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E7B4B9-05ED-44AF-A9FD-929C2F7785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F73F33-0169-4161-90A7-1E2742B1EA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B243BA-7AEE-467C-BD35-E02221C304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9499CD-5830-47C4-AFC1-36FD34427B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8EFBB5-39D9-4B65-AECB-06FD48835C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DB81EB-2F6B-4CC4-9680-B10E299966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D571B4-D655-432B-A992-0D06C292DB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7E899-1168-40DC-A6A2-7491A3EF59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9F680-FECF-4C92-BE52-06E1FE0537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69EC99-6323-4E02-AAB0-E2E3ED9CED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3B405-E1F2-4AD9-A464-1ED32E3D9D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3F4775-25F6-4A9F-A6C2-FC4A28B3D84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DFE724-6C3A-441A-AE00-BDC439A7FF3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jpe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840" cy="12312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760" cy="4197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040" cy="23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615" name="Google Shape;898;g89d9307d70_13_164"/>
          <p:cNvSpPr/>
          <p:nvPr/>
        </p:nvSpPr>
        <p:spPr>
          <a:xfrm>
            <a:off x="1785240" y="1758600"/>
            <a:ext cx="65005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1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600" cy="691920"/>
          </a:xfrm>
          <a:prstGeom prst="rect">
            <a:avLst/>
          </a:prstGeom>
          <a:ln w="0">
            <a:noFill/>
          </a:ln>
        </p:spPr>
      </p:pic>
      <p:sp>
        <p:nvSpPr>
          <p:cNvPr id="617" name="Прямоугольник 5"/>
          <p:cNvSpPr/>
          <p:nvPr/>
        </p:nvSpPr>
        <p:spPr>
          <a:xfrm>
            <a:off x="3482280" y="50569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Изображение 40"/>
          <p:cNvSpPr/>
          <p:nvPr/>
        </p:nvSpPr>
        <p:spPr>
          <a:xfrm>
            <a:off x="8656200" y="3567600"/>
            <a:ext cx="369360" cy="3693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120" cy="16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2024-08-21T14:14:23Z</dcterms:modified>
  <cp:revision>132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