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9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81.png" ContentType="image/png"/>
  <Override PartName="/ppt/media/image13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200.png" ContentType="image/png"/>
  <Override PartName="/ppt/media/image44.png" ContentType="image/png"/>
  <Override PartName="/ppt/media/image203.png" ContentType="image/png"/>
  <Override PartName="/ppt/media/image188.png" ContentType="image/png"/>
  <Override PartName="/ppt/media/image204.png" ContentType="image/png"/>
  <Override PartName="/ppt/media/image48.png" ContentType="image/png"/>
  <Override PartName="/ppt/media/image152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53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54.png" ContentType="image/png"/>
  <Override PartName="/ppt/media/image211.png" ContentType="image/png"/>
  <Override PartName="/ppt/media/image55.png" ContentType="image/png"/>
  <Override PartName="/ppt/media/image228.png" ContentType="image/png"/>
  <Override PartName="/ppt/media/image230.png" ContentType="image/png"/>
  <Override PartName="/ppt/media/image231.png" ContentType="image/png"/>
  <Override PartName="/ppt/media/image229.png" ContentType="image/png"/>
  <Override PartName="/ppt/media/image232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130.png" ContentType="image/png"/>
  <Override PartName="/ppt/media/image131.png" ContentType="image/png"/>
  <Override PartName="/ppt/media/image201.png" ContentType="image/png"/>
  <Override PartName="/ppt/media/image45.png" ContentType="image/png"/>
  <Override PartName="/ppt/media/image238.png" ContentType="image/png"/>
  <Override PartName="/ppt/media/image133.png" ContentType="image/png"/>
  <Override PartName="/ppt/media/image240.png" ContentType="image/png"/>
  <Override PartName="/ppt/media/image16.png" ContentType="image/png"/>
  <Override PartName="/ppt/media/image84.png" ContentType="image/png"/>
  <Override PartName="/ppt/media/image202.png" ContentType="image/png"/>
  <Override PartName="/ppt/media/image46.png" ContentType="image/png"/>
  <Override PartName="/ppt/media/image239.png" ContentType="image/png"/>
  <Override PartName="/ppt/media/image134.png" ContentType="image/png"/>
  <Override PartName="/ppt/media/image236.png" ContentType="image/png"/>
  <Override PartName="/ppt/media/image237.jpeg" ContentType="image/jpeg"/>
  <Override PartName="/ppt/media/image22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166.png" ContentType="image/png"/>
  <Override PartName="/ppt/media/image219.png" ContentType="image/png"/>
  <Override PartName="/ppt/media/image165.png" ContentType="image/png"/>
  <Override PartName="/ppt/media/image218.png" ContentType="image/png"/>
  <Override PartName="/ppt/media/image164.png" ContentType="image/png"/>
  <Override PartName="/ppt/media/image217.png" ContentType="image/png"/>
  <Override PartName="/ppt/media/image163.png" ContentType="image/png"/>
  <Override PartName="/ppt/media/image216.png" ContentType="image/png"/>
  <Override PartName="/ppt/media/image162.png" ContentType="image/png"/>
  <Override PartName="/ppt/media/image199.png" ContentType="image/png"/>
  <Override PartName="/ppt/media/image37.png" ContentType="image/png"/>
  <Override PartName="/ppt/media/image215.png" ContentType="image/png"/>
  <Override PartName="/ppt/media/image161.png" ContentType="image/png"/>
  <Override PartName="/ppt/media/image198.png" ContentType="image/png"/>
  <Override PartName="/ppt/media/image36.png" ContentType="image/png"/>
  <Override PartName="/ppt/media/image214.png" ContentType="image/png"/>
  <Override PartName="/ppt/media/image160.png" ContentType="image/png"/>
  <Override PartName="/ppt/media/image213.png" ContentType="image/png"/>
  <Override PartName="/ppt/media/image212.png" ContentType="image/png"/>
  <Override PartName="/ppt/media/image56.png" ContentType="image/png"/>
  <Override PartName="/ppt/media/image151.png" ContentType="image/png"/>
  <Override PartName="/ppt/media/image150.png" ContentType="image/png"/>
  <Override PartName="/ppt/media/image149.png" ContentType="image/png"/>
  <Override PartName="/ppt/media/image52.png" ContentType="image/png"/>
  <Override PartName="/ppt/media/image148.png" ContentType="image/png"/>
  <Override PartName="/ppt/media/image51.png" ContentType="image/png"/>
  <Override PartName="/ppt/media/image147.png" ContentType="image/png"/>
  <Override PartName="/ppt/media/image50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142.png" ContentType="image/png"/>
  <Override PartName="/ppt/media/image141.png" ContentType="image/png"/>
  <Override PartName="/ppt/media/image140.png" ContentType="image/png"/>
  <Override PartName="/ppt/media/image139.png" ContentType="image/png"/>
  <Override PartName="/ppt/media/image42.png" ContentType="image/png"/>
  <Override PartName="/ppt/media/image138.png" ContentType="image/png"/>
  <Override PartName="/ppt/media/image41.png" ContentType="image/png"/>
  <Override PartName="/ppt/media/image137.png" ContentType="image/png"/>
  <Override PartName="/ppt/media/image40.png" ContentType="image/png"/>
  <Override PartName="/ppt/media/image136.png" ContentType="image/png"/>
  <Override PartName="/ppt/media/image135.png" ContentType="image/png"/>
  <Override PartName="/ppt/media/image132.png" ContentType="image/png"/>
  <Override PartName="/ppt/media/image197.png" ContentType="image/png"/>
  <Override PartName="/ppt/media/image129.png" ContentType="image/png"/>
  <Override PartName="/ppt/media/image34.png" ContentType="image/png"/>
  <Override PartName="/ppt/media/image196.png" ContentType="image/png"/>
  <Override PartName="/ppt/media/image128.png" ContentType="image/png"/>
  <Override PartName="/ppt/media/image53.png" ContentType="image/png"/>
  <Override PartName="/ppt/media/image4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7.png" ContentType="image/png"/>
  <Override PartName="/ppt/media/image109.png" ContentType="image/png"/>
  <Override PartName="/ppt/media/image7.png" ContentType="image/png"/>
  <Override PartName="/ppt/media/image159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4.png" ContentType="image/png"/>
  <Override PartName="/ppt/media/image15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3E7399-7584-42CC-A820-D07FDA90EA2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AC2B65-A2BB-44A5-9800-A22E03A9D9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F652A3-CEFC-4C2A-A50E-8303EF8F7B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DB7EB9-2C34-4A57-B575-F135FA3AE2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B2440B-E865-4AD0-8EB5-37361276E5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A47FD4-8EB0-417E-8523-8F80EF4203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1E638B-D2DB-4DDC-9D02-710AE14A22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761B88-5465-4B85-97E5-45C8208310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0A87F2-250B-4A12-899D-19EAA53440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D707C1-FB23-4A86-8C3A-3A20DA1041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221C1B-7761-49F2-80CE-56E940E1A1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63A674-EA48-404A-BF50-B139E442B6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961B6C-6EFB-4618-96F2-3CAE5077E5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4BF701-A391-43AD-817E-5255DB2CB4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D74876-FE4B-4471-8DD7-367FD53798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8AC291-FABE-4038-942C-AC012A4CBE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834CA1-8F8A-4635-B322-DA2758B7EA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285B57-6F0B-44EE-9E4F-ADBAD36EB4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77B9D2-E076-4E56-BEC3-A8C2B89FEC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AB63A3-245C-4878-AA9F-8041E753D5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7CCD4F-DFD7-4A2C-B2CC-7C0A1755F4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82D780-C8E9-45AC-8270-6687FB298A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A4228E-3CBF-4DA1-97ED-4A7408E722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34D85E-1424-4AFE-BE47-E9356D4582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EB8BE-7AD0-4BA1-84C6-3B29423694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CE4C3E-BA15-4680-B5C8-FD21EDBE26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40FDEB-DC8B-46DC-AC1B-EB7D27E541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6B8EEC-FA0B-4EB4-B05D-4DABA7DDE4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F5B072-5A33-4546-B1F8-30FF5ECE7D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1D33CF-1F98-4AAE-B232-0475CFF844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D15DA6-8110-4C98-BC5B-B42E76C3A6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779E1F-5B36-49AF-8BAF-D924181A7F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74BBD-B3D6-4A2D-87FF-9C6C7F07C6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D6BF64-39E3-473D-82F7-DE2DCE6B6C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0BE769-B14C-47F9-9534-359097EFD6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A97B0E-C441-4A90-9343-021C5E9226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AA25BD-500E-49F0-AD61-F56966DD10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31FAB0-EEC8-4A61-9A54-E6F1D39BDB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FF3903-8BC6-4E00-A90F-3FFC4CD10D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B863E8-2CB5-48E0-AE20-E4FCCB1E36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204080-BC9A-447D-B483-71C61749B7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F0B594-6A87-4C58-8F22-44C2A04DE1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172E1E-0F00-4878-A9D4-166C1C2DB7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E5C637-7E1E-4B0D-94F3-7DFD6D678E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</a:t>
            </a:r>
            <a:r>
              <a:rPr b="1" i="1" lang="ru-RU" sz="2000" spc="-1" strike="noStrike">
                <a:latin typeface="Arial"/>
              </a:rPr>
              <a:t>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BB04E7-32F8-44FE-BA9F-1899AB1E63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606D30-913A-4E86-AA31-2C554E8A89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B0DA3F-002D-4072-850E-3E3033483B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4A20BC-4CC1-4B2C-AB82-51870CE4B8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127477-BC5E-47EF-9349-CB0C7D3E63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FA17D5-2D10-46B8-8044-6AA84617B2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9E2AB-9686-450F-8EDF-94ECA30FD0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058030-B044-4047-8483-8BD1756756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CAA587-9235-4032-A40C-9A2F9C40C0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28CCAF-E9C7-4278-961C-A9E6958B4D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01FB9D-4723-4BB2-85CA-FC14214263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D737FD-91EB-45EC-A2B7-61B56E6D78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D2B659-E0D2-4052-8101-EF5445EEE3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78306C-186A-4A40-86B0-DC6185114F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DE48F-D064-458B-890B-7AC22E8F1D7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CA1D12-76C2-425A-91B4-564B7292F6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F13A7E-5648-4D28-A533-A1051FDA21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A3A52A-BA7C-44EF-AD06-22E77249D2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06A59E-5DE1-4C3D-9253-D36AD80114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A04AA4-5D39-4223-85A3-DAB9E10EEF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9AF3D8-3E89-4E7A-91A7-00F7016A88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D51CCF-364E-473C-B979-3954144CF9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7E1D16-E76C-4525-8FB5-02E1472DBF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5BA1C4-7F97-4A63-8EBF-CD9D4EC763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7BE9C0-38ED-401D-93CA-A6D483EA14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050310-AFC9-4C6C-A3E3-5D59DEC49D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8620EF-6405-4F1A-BAB8-A6AFAE2926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B40E11-3FF6-4E89-8A45-FD0E1B6773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1802BD-06CA-4182-B9D2-BFDB751890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723BFB-9690-4B19-AF97-35E1556E11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E7E81D-005D-4026-8DC1-E491E5BEF9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2536C6-2297-4099-9ACD-7E7A04A5B7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173596-72A6-4B71-9A83-DE7FE6E87F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0CB458-69B7-4736-94EE-C37835A206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CD8C4E-0DDB-4158-836E-648C1501E4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05A1DA-702A-4304-BF43-0738F407033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751F87-96AA-4956-9929-AFBE6438583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jpe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840" cy="12312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760" cy="4197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040" cy="23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625" name="Google Shape;898;g89d9307d70_13_164"/>
          <p:cNvSpPr/>
          <p:nvPr/>
        </p:nvSpPr>
        <p:spPr>
          <a:xfrm>
            <a:off x="1785240" y="1758600"/>
            <a:ext cx="65005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2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600" cy="691920"/>
          </a:xfrm>
          <a:prstGeom prst="rect">
            <a:avLst/>
          </a:prstGeom>
          <a:ln w="0">
            <a:noFill/>
          </a:ln>
        </p:spPr>
      </p:pic>
      <p:sp>
        <p:nvSpPr>
          <p:cNvPr id="627" name="Прямоугольник 5"/>
          <p:cNvSpPr/>
          <p:nvPr/>
        </p:nvSpPr>
        <p:spPr>
          <a:xfrm>
            <a:off x="3482280" y="50569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8" name="Изображение 40"/>
          <p:cNvSpPr/>
          <p:nvPr/>
        </p:nvSpPr>
        <p:spPr>
          <a:xfrm>
            <a:off x="8656200" y="3567600"/>
            <a:ext cx="369360" cy="3693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120" cy="16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2024-08-21T14:14:51Z</dcterms:modified>
  <cp:revision>133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